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5" r:id="rId2"/>
  </p:sldMasterIdLst>
  <p:notesMasterIdLst>
    <p:notesMasterId r:id="rId5"/>
  </p:notesMasterIdLst>
  <p:sldIdLst>
    <p:sldId id="261" r:id="rId3"/>
    <p:sldId id="262" r:id="rId4"/>
  </p:sldIdLst>
  <p:sldSz cx="36576000" cy="27432000"/>
  <p:notesSz cx="6858000" cy="9144000"/>
  <p:defaultTextStyle>
    <a:defPPr>
      <a:defRPr lang="en-US"/>
    </a:defPPr>
    <a:lvl1pPr marL="0" algn="l" defTabSz="4353666" rtl="0" eaLnBrk="1" latinLnBrk="0" hangingPunct="1">
      <a:defRPr sz="8599" kern="1200">
        <a:solidFill>
          <a:schemeClr val="tx1"/>
        </a:solidFill>
        <a:latin typeface="+mn-lt"/>
        <a:ea typeface="+mn-ea"/>
        <a:cs typeface="+mn-cs"/>
      </a:defRPr>
    </a:lvl1pPr>
    <a:lvl2pPr marL="2176833" algn="l" defTabSz="4353666" rtl="0" eaLnBrk="1" latinLnBrk="0" hangingPunct="1">
      <a:defRPr sz="8599" kern="1200">
        <a:solidFill>
          <a:schemeClr val="tx1"/>
        </a:solidFill>
        <a:latin typeface="+mn-lt"/>
        <a:ea typeface="+mn-ea"/>
        <a:cs typeface="+mn-cs"/>
      </a:defRPr>
    </a:lvl2pPr>
    <a:lvl3pPr marL="4353666" algn="l" defTabSz="4353666" rtl="0" eaLnBrk="1" latinLnBrk="0" hangingPunct="1">
      <a:defRPr sz="8599" kern="1200">
        <a:solidFill>
          <a:schemeClr val="tx1"/>
        </a:solidFill>
        <a:latin typeface="+mn-lt"/>
        <a:ea typeface="+mn-ea"/>
        <a:cs typeface="+mn-cs"/>
      </a:defRPr>
    </a:lvl3pPr>
    <a:lvl4pPr marL="6530498" algn="l" defTabSz="4353666" rtl="0" eaLnBrk="1" latinLnBrk="0" hangingPunct="1">
      <a:defRPr sz="8599" kern="1200">
        <a:solidFill>
          <a:schemeClr val="tx1"/>
        </a:solidFill>
        <a:latin typeface="+mn-lt"/>
        <a:ea typeface="+mn-ea"/>
        <a:cs typeface="+mn-cs"/>
      </a:defRPr>
    </a:lvl4pPr>
    <a:lvl5pPr marL="8707331" algn="l" defTabSz="4353666" rtl="0" eaLnBrk="1" latinLnBrk="0" hangingPunct="1">
      <a:defRPr sz="8599" kern="1200">
        <a:solidFill>
          <a:schemeClr val="tx1"/>
        </a:solidFill>
        <a:latin typeface="+mn-lt"/>
        <a:ea typeface="+mn-ea"/>
        <a:cs typeface="+mn-cs"/>
      </a:defRPr>
    </a:lvl5pPr>
    <a:lvl6pPr marL="10884164" algn="l" defTabSz="4353666" rtl="0" eaLnBrk="1" latinLnBrk="0" hangingPunct="1">
      <a:defRPr sz="8599" kern="1200">
        <a:solidFill>
          <a:schemeClr val="tx1"/>
        </a:solidFill>
        <a:latin typeface="+mn-lt"/>
        <a:ea typeface="+mn-ea"/>
        <a:cs typeface="+mn-cs"/>
      </a:defRPr>
    </a:lvl6pPr>
    <a:lvl7pPr marL="13060997" algn="l" defTabSz="4353666" rtl="0" eaLnBrk="1" latinLnBrk="0" hangingPunct="1">
      <a:defRPr sz="8599" kern="1200">
        <a:solidFill>
          <a:schemeClr val="tx1"/>
        </a:solidFill>
        <a:latin typeface="+mn-lt"/>
        <a:ea typeface="+mn-ea"/>
        <a:cs typeface="+mn-cs"/>
      </a:defRPr>
    </a:lvl7pPr>
    <a:lvl8pPr marL="15237831" algn="l" defTabSz="4353666" rtl="0" eaLnBrk="1" latinLnBrk="0" hangingPunct="1">
      <a:defRPr sz="8599" kern="1200">
        <a:solidFill>
          <a:schemeClr val="tx1"/>
        </a:solidFill>
        <a:latin typeface="+mn-lt"/>
        <a:ea typeface="+mn-ea"/>
        <a:cs typeface="+mn-cs"/>
      </a:defRPr>
    </a:lvl8pPr>
    <a:lvl9pPr marL="17414662" algn="l" defTabSz="4353666" rtl="0" eaLnBrk="1" latinLnBrk="0" hangingPunct="1">
      <a:defRPr sz="8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 userDrawn="1">
          <p15:clr>
            <a:srgbClr val="A4A3A4"/>
          </p15:clr>
        </p15:guide>
        <p15:guide id="2" pos="115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E5F"/>
    <a:srgbClr val="F3C530"/>
    <a:srgbClr val="253F60"/>
    <a:srgbClr val="0080C7"/>
    <a:srgbClr val="EF7403"/>
    <a:srgbClr val="AB2C0C"/>
    <a:srgbClr val="0086A8"/>
    <a:srgbClr val="7030A0"/>
    <a:srgbClr val="EB6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7" autoAdjust="0"/>
    <p:restoredTop sz="94830" autoAdjust="0"/>
  </p:normalViewPr>
  <p:slideViewPr>
    <p:cSldViewPr>
      <p:cViewPr varScale="1">
        <p:scale>
          <a:sx n="29" d="100"/>
          <a:sy n="29" d="100"/>
        </p:scale>
        <p:origin x="1488" y="288"/>
      </p:cViewPr>
      <p:guideLst>
        <p:guide orient="horz" pos="8640"/>
        <p:guide pos="1152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B625B-38C8-4009-8750-46B8B40D6DF5}" type="datetimeFigureOut">
              <a:rPr lang="en-US" smtClean="0"/>
              <a:t>8/12/24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889DE-6ABB-4C5C-AC51-7564CD21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60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815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14075" algn="l" defTabSz="82815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828151" algn="l" defTabSz="82815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242225" algn="l" defTabSz="82815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656300" algn="l" defTabSz="82815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070374" algn="l" defTabSz="82815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484450" algn="l" defTabSz="82815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898523" algn="l" defTabSz="82815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312598" algn="l" defTabSz="82815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889DE-6ABB-4C5C-AC51-7564CD2189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9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889DE-6ABB-4C5C-AC51-7564CD2189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4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MI Poster Multi-Column Orange &amp;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289000"/>
            <a:ext cx="36576000" cy="1143000"/>
          </a:xfrm>
          <a:prstGeom prst="rect">
            <a:avLst/>
          </a:prstGeom>
          <a:solidFill>
            <a:srgbClr val="253F60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76200" dir="162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12" tIns="31055" rIns="62112" bIns="31055" rtlCol="0" anchor="ctr"/>
          <a:lstStyle/>
          <a:p>
            <a:pPr algn="ctr"/>
            <a:endParaRPr lang="en-US" sz="6451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36576000" cy="4572000"/>
          </a:xfrm>
          <a:prstGeom prst="rect">
            <a:avLst/>
          </a:prstGeom>
          <a:solidFill>
            <a:srgbClr val="253F60"/>
          </a:solidFill>
          <a:effectLst>
            <a:outerShdw blurRad="50800" dist="762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12" tIns="31055" rIns="62112" bIns="31055" rtlCol="0" anchor="ctr"/>
          <a:lstStyle/>
          <a:p>
            <a:pPr algn="ctr"/>
            <a:endParaRPr lang="en-US" sz="645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45" y="0"/>
            <a:ext cx="26125714" cy="3200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783770" y="5461000"/>
            <a:ext cx="9833092" cy="1143000"/>
          </a:xfrm>
          <a:solidFill>
            <a:srgbClr val="253F60"/>
          </a:solidFill>
          <a:ln w="25400">
            <a:solidFill>
              <a:srgbClr val="253F60"/>
            </a:solidFill>
          </a:ln>
        </p:spPr>
        <p:txBody>
          <a:bodyPr lIns="103533" tIns="103533" rIns="103533" bIns="103533" anchor="t" anchorCtr="1">
            <a:noAutofit/>
          </a:bodyPr>
          <a:lstStyle>
            <a:lvl1pPr marL="0" indent="0">
              <a:buNone/>
              <a:defRPr sz="4351" baseline="0"/>
            </a:lvl1pPr>
            <a:lvl2pPr marL="1632680" indent="0">
              <a:buNone/>
              <a:defRPr/>
            </a:lvl2pPr>
            <a:lvl3pPr marL="3265358" indent="0">
              <a:buNone/>
              <a:defRPr/>
            </a:lvl3pPr>
            <a:lvl4pPr marL="4898039" indent="0">
              <a:buNone/>
              <a:defRPr/>
            </a:lvl4pPr>
            <a:lvl5pPr marL="6530719" indent="0">
              <a:buNone/>
              <a:defRPr/>
            </a:lvl5pPr>
          </a:lstStyle>
          <a:p>
            <a:pPr lvl="0"/>
            <a:r>
              <a:rPr lang="en-US" dirty="0"/>
              <a:t>Introduction (Suggested Title)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0" hasCustomPrompt="1"/>
          </p:nvPr>
        </p:nvSpPr>
        <p:spPr>
          <a:xfrm>
            <a:off x="783770" y="6604000"/>
            <a:ext cx="9833092" cy="7620000"/>
          </a:xfrm>
          <a:noFill/>
          <a:ln w="25400" cmpd="sng">
            <a:solidFill>
              <a:srgbClr val="253F60"/>
            </a:solidFill>
          </a:ln>
        </p:spPr>
        <p:txBody>
          <a:bodyPr lIns="103533" tIns="103533" rIns="103533" bIns="103533">
            <a:normAutofit/>
          </a:bodyPr>
          <a:lstStyle>
            <a:lvl1pPr marL="0" indent="0">
              <a:buNone/>
              <a:defRPr sz="2850" baseline="0"/>
            </a:lvl1pPr>
            <a:lvl2pPr marL="1632680" indent="0">
              <a:buNone/>
              <a:defRPr/>
            </a:lvl2pPr>
            <a:lvl3pPr marL="3265358" indent="0">
              <a:buNone/>
              <a:defRPr/>
            </a:lvl3pPr>
            <a:lvl4pPr marL="4898039" indent="0">
              <a:buNone/>
              <a:defRPr/>
            </a:lvl4pPr>
            <a:lvl5pPr marL="6530719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57" name="Text Placeholder 53"/>
          <p:cNvSpPr>
            <a:spLocks noGrp="1"/>
          </p:cNvSpPr>
          <p:nvPr>
            <p:ph type="body" sz="quarter" idx="12" hasCustomPrompt="1"/>
          </p:nvPr>
        </p:nvSpPr>
        <p:spPr>
          <a:xfrm>
            <a:off x="25961008" y="5461000"/>
            <a:ext cx="9833092" cy="1143000"/>
          </a:xfrm>
          <a:solidFill>
            <a:srgbClr val="F3C530"/>
          </a:solidFill>
          <a:ln w="25400">
            <a:solidFill>
              <a:srgbClr val="EB632D"/>
            </a:solidFill>
          </a:ln>
        </p:spPr>
        <p:txBody>
          <a:bodyPr lIns="103533" tIns="103533" rIns="103533" bIns="103533" anchor="t" anchorCtr="1">
            <a:noAutofit/>
          </a:bodyPr>
          <a:lstStyle>
            <a:lvl1pPr marL="0" indent="0">
              <a:buNone/>
              <a:defRPr sz="4351" baseline="0"/>
            </a:lvl1pPr>
            <a:lvl2pPr marL="1632680" indent="0">
              <a:buNone/>
              <a:defRPr/>
            </a:lvl2pPr>
            <a:lvl3pPr marL="3265358" indent="0">
              <a:buNone/>
              <a:defRPr/>
            </a:lvl3pPr>
            <a:lvl4pPr marL="4898039" indent="0">
              <a:buNone/>
              <a:defRPr/>
            </a:lvl4pPr>
            <a:lvl5pPr marL="6530719" indent="0">
              <a:buNone/>
              <a:defRPr/>
            </a:lvl5pPr>
          </a:lstStyle>
          <a:p>
            <a:pPr lvl="0"/>
            <a:r>
              <a:rPr lang="en-US" dirty="0"/>
              <a:t>Discussion (Suggested Title)</a:t>
            </a:r>
          </a:p>
        </p:txBody>
      </p:sp>
      <p:sp>
        <p:nvSpPr>
          <p:cNvPr id="58" name="Text Placeholder 48"/>
          <p:cNvSpPr>
            <a:spLocks noGrp="1"/>
          </p:cNvSpPr>
          <p:nvPr>
            <p:ph type="body" sz="quarter" idx="13" hasCustomPrompt="1"/>
          </p:nvPr>
        </p:nvSpPr>
        <p:spPr>
          <a:xfrm>
            <a:off x="25961008" y="6604000"/>
            <a:ext cx="9833092" cy="7264400"/>
          </a:xfrm>
          <a:noFill/>
          <a:ln w="25400" cmpd="sng">
            <a:solidFill>
              <a:srgbClr val="F3C530"/>
            </a:solidFill>
          </a:ln>
        </p:spPr>
        <p:txBody>
          <a:bodyPr lIns="103533" tIns="103533" rIns="103533" bIns="103533">
            <a:normAutofit/>
          </a:bodyPr>
          <a:lstStyle>
            <a:lvl1pPr marL="0" indent="0">
              <a:buNone/>
              <a:defRPr sz="2850" baseline="0"/>
            </a:lvl1pPr>
            <a:lvl2pPr marL="1632680" indent="0">
              <a:buNone/>
              <a:defRPr/>
            </a:lvl2pPr>
            <a:lvl3pPr marL="3265358" indent="0">
              <a:buNone/>
              <a:defRPr/>
            </a:lvl3pPr>
            <a:lvl4pPr marL="4898039" indent="0">
              <a:buNone/>
              <a:defRPr/>
            </a:lvl4pPr>
            <a:lvl5pPr marL="6530719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60" name="Text Placeholder 53"/>
          <p:cNvSpPr>
            <a:spLocks noGrp="1"/>
          </p:cNvSpPr>
          <p:nvPr>
            <p:ph type="body" sz="quarter" idx="15" hasCustomPrompt="1"/>
          </p:nvPr>
        </p:nvSpPr>
        <p:spPr>
          <a:xfrm>
            <a:off x="783770" y="16129000"/>
            <a:ext cx="9833092" cy="1143000"/>
          </a:xfrm>
          <a:solidFill>
            <a:srgbClr val="253F60"/>
          </a:solidFill>
          <a:ln w="25400">
            <a:solidFill>
              <a:srgbClr val="253F60"/>
            </a:solidFill>
          </a:ln>
        </p:spPr>
        <p:txBody>
          <a:bodyPr lIns="103533" tIns="103533" rIns="103533" bIns="103533" anchor="t" anchorCtr="1">
            <a:noAutofit/>
          </a:bodyPr>
          <a:lstStyle>
            <a:lvl1pPr marL="0" indent="0">
              <a:buNone/>
              <a:defRPr sz="4351" baseline="0"/>
            </a:lvl1pPr>
            <a:lvl2pPr marL="1632680" indent="0">
              <a:buNone/>
              <a:defRPr/>
            </a:lvl2pPr>
            <a:lvl3pPr marL="3265358" indent="0">
              <a:buNone/>
              <a:defRPr/>
            </a:lvl3pPr>
            <a:lvl4pPr marL="4898039" indent="0">
              <a:buNone/>
              <a:defRPr/>
            </a:lvl4pPr>
            <a:lvl5pPr marL="6530719" indent="0">
              <a:buNone/>
              <a:defRPr/>
            </a:lvl5pPr>
          </a:lstStyle>
          <a:p>
            <a:pPr lvl="0"/>
            <a:r>
              <a:rPr lang="en-US" dirty="0"/>
              <a:t>Methods (Suggested Title)</a:t>
            </a:r>
          </a:p>
        </p:txBody>
      </p:sp>
      <p:sp>
        <p:nvSpPr>
          <p:cNvPr id="61" name="Text Placeholder 48"/>
          <p:cNvSpPr>
            <a:spLocks noGrp="1"/>
          </p:cNvSpPr>
          <p:nvPr>
            <p:ph type="body" sz="quarter" idx="16" hasCustomPrompt="1"/>
          </p:nvPr>
        </p:nvSpPr>
        <p:spPr>
          <a:xfrm>
            <a:off x="783770" y="17272000"/>
            <a:ext cx="9833092" cy="7620000"/>
          </a:xfrm>
          <a:noFill/>
          <a:ln w="25400" cmpd="sng">
            <a:solidFill>
              <a:srgbClr val="253F60"/>
            </a:solidFill>
          </a:ln>
        </p:spPr>
        <p:txBody>
          <a:bodyPr lIns="103533" tIns="103533" rIns="103533" bIns="103533">
            <a:normAutofit/>
          </a:bodyPr>
          <a:lstStyle>
            <a:lvl1pPr marL="0" indent="0">
              <a:buNone/>
              <a:defRPr sz="2850" baseline="0"/>
            </a:lvl1pPr>
            <a:lvl2pPr marL="1632680" indent="0">
              <a:buNone/>
              <a:defRPr/>
            </a:lvl2pPr>
            <a:lvl3pPr marL="3265358" indent="0">
              <a:buNone/>
              <a:defRPr/>
            </a:lvl3pPr>
            <a:lvl4pPr marL="4898039" indent="0">
              <a:buNone/>
              <a:defRPr/>
            </a:lvl4pPr>
            <a:lvl5pPr marL="6530719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62" name="Text Placeholder 53"/>
          <p:cNvSpPr>
            <a:spLocks noGrp="1"/>
          </p:cNvSpPr>
          <p:nvPr>
            <p:ph type="body" sz="quarter" idx="17" hasCustomPrompt="1"/>
          </p:nvPr>
        </p:nvSpPr>
        <p:spPr>
          <a:xfrm>
            <a:off x="25961008" y="20574000"/>
            <a:ext cx="9833092" cy="1143000"/>
          </a:xfrm>
          <a:solidFill>
            <a:srgbClr val="253F60"/>
          </a:solidFill>
          <a:ln w="25400">
            <a:solidFill>
              <a:srgbClr val="253F60"/>
            </a:solidFill>
          </a:ln>
        </p:spPr>
        <p:txBody>
          <a:bodyPr lIns="103533" tIns="103533" rIns="103533" bIns="103533" anchor="t" anchorCtr="1">
            <a:noAutofit/>
          </a:bodyPr>
          <a:lstStyle>
            <a:lvl1pPr marL="0" indent="0">
              <a:buNone/>
              <a:defRPr sz="4351" baseline="0"/>
            </a:lvl1pPr>
            <a:lvl2pPr marL="1632680" indent="0">
              <a:buNone/>
              <a:defRPr/>
            </a:lvl2pPr>
            <a:lvl3pPr marL="3265358" indent="0">
              <a:buNone/>
              <a:defRPr/>
            </a:lvl3pPr>
            <a:lvl4pPr marL="4898039" indent="0">
              <a:buNone/>
              <a:defRPr/>
            </a:lvl4pPr>
            <a:lvl5pPr marL="6530719" indent="0">
              <a:buNone/>
              <a:defRPr/>
            </a:lvl5pPr>
          </a:lstStyle>
          <a:p>
            <a:pPr lvl="0"/>
            <a:r>
              <a:rPr lang="en-US" dirty="0"/>
              <a:t>References (Suggested Title)</a:t>
            </a:r>
          </a:p>
        </p:txBody>
      </p:sp>
      <p:sp>
        <p:nvSpPr>
          <p:cNvPr id="63" name="Text Placeholder 48"/>
          <p:cNvSpPr>
            <a:spLocks noGrp="1"/>
          </p:cNvSpPr>
          <p:nvPr>
            <p:ph type="body" sz="quarter" idx="18" hasCustomPrompt="1"/>
          </p:nvPr>
        </p:nvSpPr>
        <p:spPr>
          <a:xfrm>
            <a:off x="25961008" y="21717000"/>
            <a:ext cx="9833092" cy="3276600"/>
          </a:xfrm>
          <a:noFill/>
          <a:ln w="25400" cmpd="sng">
            <a:solidFill>
              <a:srgbClr val="253F60"/>
            </a:solidFill>
          </a:ln>
        </p:spPr>
        <p:txBody>
          <a:bodyPr lIns="103533" tIns="103533" rIns="103533" bIns="103533">
            <a:normAutofit/>
          </a:bodyPr>
          <a:lstStyle>
            <a:lvl1pPr marL="0" indent="0">
              <a:buNone/>
              <a:defRPr sz="2850" baseline="0"/>
            </a:lvl1pPr>
            <a:lvl2pPr marL="1632680" indent="0">
              <a:buNone/>
              <a:defRPr/>
            </a:lvl2pPr>
            <a:lvl3pPr marL="3265358" indent="0">
              <a:buNone/>
              <a:defRPr/>
            </a:lvl3pPr>
            <a:lvl4pPr marL="4898039" indent="0">
              <a:buNone/>
              <a:defRPr/>
            </a:lvl4pPr>
            <a:lvl5pPr marL="6530719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19" name="Text Placeholder 53"/>
          <p:cNvSpPr>
            <a:spLocks noGrp="1"/>
          </p:cNvSpPr>
          <p:nvPr>
            <p:ph type="body" sz="quarter" idx="21" hasCustomPrompt="1"/>
          </p:nvPr>
        </p:nvSpPr>
        <p:spPr>
          <a:xfrm>
            <a:off x="25961008" y="14935200"/>
            <a:ext cx="9833092" cy="1143000"/>
          </a:xfrm>
          <a:solidFill>
            <a:srgbClr val="253F60"/>
          </a:solidFill>
          <a:ln w="25400">
            <a:solidFill>
              <a:srgbClr val="253F60"/>
            </a:solidFill>
          </a:ln>
        </p:spPr>
        <p:txBody>
          <a:bodyPr lIns="103533" tIns="103533" rIns="103533" bIns="103533" anchor="t" anchorCtr="1">
            <a:noAutofit/>
          </a:bodyPr>
          <a:lstStyle>
            <a:lvl1pPr marL="0" indent="0">
              <a:buNone/>
              <a:defRPr sz="4351" baseline="0"/>
            </a:lvl1pPr>
            <a:lvl2pPr marL="1632680" indent="0">
              <a:buNone/>
              <a:defRPr/>
            </a:lvl2pPr>
            <a:lvl3pPr marL="3265358" indent="0">
              <a:buNone/>
              <a:defRPr/>
            </a:lvl3pPr>
            <a:lvl4pPr marL="4898039" indent="0">
              <a:buNone/>
              <a:defRPr/>
            </a:lvl4pPr>
            <a:lvl5pPr marL="6530719" indent="0">
              <a:buNone/>
              <a:defRPr/>
            </a:lvl5pPr>
          </a:lstStyle>
          <a:p>
            <a:pPr lvl="0"/>
            <a:r>
              <a:rPr lang="en-US" dirty="0"/>
              <a:t>Conclusions (Suggested Title)</a:t>
            </a:r>
          </a:p>
        </p:txBody>
      </p:sp>
      <p:sp>
        <p:nvSpPr>
          <p:cNvPr id="20" name="Text Placeholder 48"/>
          <p:cNvSpPr>
            <a:spLocks noGrp="1"/>
          </p:cNvSpPr>
          <p:nvPr>
            <p:ph type="body" sz="quarter" idx="22" hasCustomPrompt="1"/>
          </p:nvPr>
        </p:nvSpPr>
        <p:spPr>
          <a:xfrm>
            <a:off x="25961008" y="16078200"/>
            <a:ext cx="9833092" cy="2971800"/>
          </a:xfrm>
          <a:noFill/>
          <a:ln w="25400" cmpd="sng">
            <a:solidFill>
              <a:srgbClr val="253F60"/>
            </a:solidFill>
          </a:ln>
        </p:spPr>
        <p:txBody>
          <a:bodyPr lIns="103533" tIns="103533" rIns="103533" bIns="103533">
            <a:normAutofit/>
          </a:bodyPr>
          <a:lstStyle>
            <a:lvl1pPr marL="0" indent="0">
              <a:buNone/>
              <a:defRPr sz="2850" baseline="0"/>
            </a:lvl1pPr>
            <a:lvl2pPr marL="1632680" indent="0">
              <a:buNone/>
              <a:defRPr/>
            </a:lvl2pPr>
            <a:lvl3pPr marL="3265358" indent="0">
              <a:buNone/>
              <a:defRPr/>
            </a:lvl3pPr>
            <a:lvl4pPr marL="4898039" indent="0">
              <a:buNone/>
              <a:defRPr/>
            </a:lvl4pPr>
            <a:lvl5pPr marL="6530719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5259498" y="3322320"/>
            <a:ext cx="26125578" cy="1097280"/>
          </a:xfrm>
        </p:spPr>
        <p:txBody>
          <a:bodyPr>
            <a:normAutofit/>
          </a:bodyPr>
          <a:lstStyle>
            <a:lvl1pPr marL="0" indent="0" algn="ctr">
              <a:buNone/>
              <a:defRPr sz="3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3000" dirty="0"/>
              <a:t>Authors Here</a:t>
            </a:r>
            <a:endParaRPr lang="en-US" dirty="0"/>
          </a:p>
        </p:txBody>
      </p:sp>
      <p:sp>
        <p:nvSpPr>
          <p:cNvPr id="21" name="Text Placeholder 53"/>
          <p:cNvSpPr>
            <a:spLocks noGrp="1"/>
          </p:cNvSpPr>
          <p:nvPr>
            <p:ph type="body" sz="quarter" idx="27" hasCustomPrompt="1"/>
          </p:nvPr>
        </p:nvSpPr>
        <p:spPr>
          <a:xfrm>
            <a:off x="13371455" y="5486400"/>
            <a:ext cx="9833092" cy="1143000"/>
          </a:xfrm>
          <a:solidFill>
            <a:srgbClr val="253F60"/>
          </a:solidFill>
          <a:ln w="25400">
            <a:solidFill>
              <a:srgbClr val="253F60"/>
            </a:solidFill>
          </a:ln>
        </p:spPr>
        <p:txBody>
          <a:bodyPr lIns="103533" tIns="103533" rIns="103533" bIns="103533" anchor="t" anchorCtr="1">
            <a:noAutofit/>
          </a:bodyPr>
          <a:lstStyle>
            <a:lvl1pPr marL="0" indent="0">
              <a:buNone/>
              <a:defRPr sz="4351" baseline="0"/>
            </a:lvl1pPr>
            <a:lvl2pPr marL="1632680" indent="0">
              <a:buNone/>
              <a:defRPr/>
            </a:lvl2pPr>
            <a:lvl3pPr marL="3265358" indent="0">
              <a:buNone/>
              <a:defRPr/>
            </a:lvl3pPr>
            <a:lvl4pPr marL="4898039" indent="0">
              <a:buNone/>
              <a:defRPr/>
            </a:lvl4pPr>
            <a:lvl5pPr marL="6530719" indent="0">
              <a:buNone/>
              <a:defRPr/>
            </a:lvl5pPr>
          </a:lstStyle>
          <a:p>
            <a:pPr lvl="0"/>
            <a:r>
              <a:rPr lang="en-US" dirty="0"/>
              <a:t>Results (Suggested Title)</a:t>
            </a:r>
          </a:p>
        </p:txBody>
      </p:sp>
      <p:sp>
        <p:nvSpPr>
          <p:cNvPr id="22" name="Text Placeholder 48"/>
          <p:cNvSpPr>
            <a:spLocks noGrp="1"/>
          </p:cNvSpPr>
          <p:nvPr>
            <p:ph type="body" sz="quarter" idx="28" hasCustomPrompt="1"/>
          </p:nvPr>
        </p:nvSpPr>
        <p:spPr>
          <a:xfrm>
            <a:off x="13371455" y="6629400"/>
            <a:ext cx="9833092" cy="2971800"/>
          </a:xfrm>
          <a:noFill/>
          <a:ln w="25400" cmpd="sng">
            <a:solidFill>
              <a:srgbClr val="253F60"/>
            </a:solidFill>
          </a:ln>
        </p:spPr>
        <p:txBody>
          <a:bodyPr lIns="103533" tIns="103533" rIns="103533" bIns="103533">
            <a:normAutofit/>
          </a:bodyPr>
          <a:lstStyle>
            <a:lvl1pPr marL="0" indent="0">
              <a:buNone/>
              <a:defRPr sz="2850" baseline="0"/>
            </a:lvl1pPr>
            <a:lvl2pPr marL="1632680" indent="0">
              <a:buNone/>
              <a:defRPr/>
            </a:lvl2pPr>
            <a:lvl3pPr marL="3265358" indent="0">
              <a:buNone/>
              <a:defRPr/>
            </a:lvl3pPr>
            <a:lvl4pPr marL="4898039" indent="0">
              <a:buNone/>
              <a:defRPr/>
            </a:lvl4pPr>
            <a:lvl5pPr marL="6530719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EBC742-6CC0-588B-569B-732C441A1D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96922" y="26521210"/>
            <a:ext cx="7591726" cy="7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5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19202401"/>
            <a:ext cx="21945600" cy="2266952"/>
          </a:xfrm>
        </p:spPr>
        <p:txBody>
          <a:bodyPr anchor="b"/>
          <a:lstStyle>
            <a:lvl1pPr algn="l">
              <a:defRPr sz="7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451100"/>
            <a:ext cx="21945600" cy="16459200"/>
          </a:xfrm>
        </p:spPr>
        <p:txBody>
          <a:bodyPr/>
          <a:lstStyle>
            <a:lvl1pPr marL="0" indent="0">
              <a:buNone/>
              <a:defRPr sz="11398"/>
            </a:lvl1pPr>
            <a:lvl2pPr marL="1632680" indent="0">
              <a:buNone/>
              <a:defRPr sz="10048"/>
            </a:lvl2pPr>
            <a:lvl3pPr marL="3265358" indent="0">
              <a:buNone/>
              <a:defRPr sz="8548"/>
            </a:lvl3pPr>
            <a:lvl4pPr marL="4898039" indent="0">
              <a:buNone/>
              <a:defRPr sz="7200"/>
            </a:lvl4pPr>
            <a:lvl5pPr marL="6530719" indent="0">
              <a:buNone/>
              <a:defRPr sz="7200"/>
            </a:lvl5pPr>
            <a:lvl6pPr marL="8163397" indent="0">
              <a:buNone/>
              <a:defRPr sz="7200"/>
            </a:lvl6pPr>
            <a:lvl7pPr marL="9796077" indent="0">
              <a:buNone/>
              <a:defRPr sz="7200"/>
            </a:lvl7pPr>
            <a:lvl8pPr marL="11428757" indent="0">
              <a:buNone/>
              <a:defRPr sz="7200"/>
            </a:lvl8pPr>
            <a:lvl9pPr marL="13061436" indent="0">
              <a:buNone/>
              <a:defRPr sz="7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1469353"/>
            <a:ext cx="21945600" cy="3219448"/>
          </a:xfrm>
        </p:spPr>
        <p:txBody>
          <a:bodyPr/>
          <a:lstStyle>
            <a:lvl1pPr marL="0" indent="0">
              <a:buNone/>
              <a:defRPr sz="5100"/>
            </a:lvl1pPr>
            <a:lvl2pPr marL="1632680" indent="0">
              <a:buNone/>
              <a:defRPr sz="4351"/>
            </a:lvl2pPr>
            <a:lvl3pPr marL="3265358" indent="0">
              <a:buNone/>
              <a:defRPr sz="3600"/>
            </a:lvl3pPr>
            <a:lvl4pPr marL="4898039" indent="0">
              <a:buNone/>
              <a:defRPr sz="3151"/>
            </a:lvl4pPr>
            <a:lvl5pPr marL="6530719" indent="0">
              <a:buNone/>
              <a:defRPr sz="3151"/>
            </a:lvl5pPr>
            <a:lvl6pPr marL="8163397" indent="0">
              <a:buNone/>
              <a:defRPr sz="3151"/>
            </a:lvl6pPr>
            <a:lvl7pPr marL="9796077" indent="0">
              <a:buNone/>
              <a:defRPr sz="3151"/>
            </a:lvl7pPr>
            <a:lvl8pPr marL="11428757" indent="0">
              <a:buNone/>
              <a:defRPr sz="3151"/>
            </a:lvl8pPr>
            <a:lvl9pPr marL="13061436" indent="0">
              <a:buNone/>
              <a:defRPr sz="31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8/12/24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8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82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1098555"/>
            <a:ext cx="8229600" cy="23406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98555"/>
            <a:ext cx="24079200" cy="23406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63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MI Poster Multi-Column Orange &amp;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289000"/>
            <a:ext cx="36576000" cy="1143000"/>
          </a:xfrm>
          <a:prstGeom prst="rect">
            <a:avLst/>
          </a:prstGeom>
          <a:solidFill>
            <a:srgbClr val="253F60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76200" dir="162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12" tIns="31055" rIns="62112" bIns="31055" rtlCol="0" anchor="ctr"/>
          <a:lstStyle/>
          <a:p>
            <a:pPr algn="ctr"/>
            <a:endParaRPr lang="en-US" sz="6451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36576000" cy="4572000"/>
          </a:xfrm>
          <a:prstGeom prst="rect">
            <a:avLst/>
          </a:prstGeom>
          <a:solidFill>
            <a:srgbClr val="253F60"/>
          </a:solidFill>
          <a:effectLst>
            <a:outerShdw blurRad="50800" dist="762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12" tIns="31055" rIns="62112" bIns="31055" rtlCol="0" anchor="ctr"/>
          <a:lstStyle/>
          <a:p>
            <a:pPr algn="ctr"/>
            <a:endParaRPr lang="en-US" sz="645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45" y="0"/>
            <a:ext cx="26125714" cy="3200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783770" y="5461000"/>
            <a:ext cx="9833092" cy="1143000"/>
          </a:xfrm>
          <a:solidFill>
            <a:srgbClr val="253F60"/>
          </a:solidFill>
          <a:ln w="25400">
            <a:solidFill>
              <a:srgbClr val="253F60"/>
            </a:solidFill>
          </a:ln>
        </p:spPr>
        <p:txBody>
          <a:bodyPr lIns="103533" tIns="103533" rIns="103533" bIns="103533" anchor="t" anchorCtr="1">
            <a:noAutofit/>
          </a:bodyPr>
          <a:lstStyle>
            <a:lvl1pPr marL="0" indent="0">
              <a:buNone/>
              <a:defRPr sz="4351" baseline="0"/>
            </a:lvl1pPr>
            <a:lvl2pPr marL="1632680" indent="0">
              <a:buNone/>
              <a:defRPr/>
            </a:lvl2pPr>
            <a:lvl3pPr marL="3265358" indent="0">
              <a:buNone/>
              <a:defRPr/>
            </a:lvl3pPr>
            <a:lvl4pPr marL="4898039" indent="0">
              <a:buNone/>
              <a:defRPr/>
            </a:lvl4pPr>
            <a:lvl5pPr marL="6530719" indent="0">
              <a:buNone/>
              <a:defRPr/>
            </a:lvl5pPr>
          </a:lstStyle>
          <a:p>
            <a:pPr lvl="0"/>
            <a:r>
              <a:rPr lang="en-US" dirty="0"/>
              <a:t>Introduction (Suggested Title)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0" hasCustomPrompt="1"/>
          </p:nvPr>
        </p:nvSpPr>
        <p:spPr>
          <a:xfrm>
            <a:off x="783770" y="6604000"/>
            <a:ext cx="9833092" cy="7620000"/>
          </a:xfrm>
          <a:noFill/>
          <a:ln w="25400" cmpd="sng">
            <a:solidFill>
              <a:srgbClr val="253F60"/>
            </a:solidFill>
          </a:ln>
        </p:spPr>
        <p:txBody>
          <a:bodyPr lIns="103533" tIns="103533" rIns="103533" bIns="103533">
            <a:normAutofit/>
          </a:bodyPr>
          <a:lstStyle>
            <a:lvl1pPr marL="0" indent="0">
              <a:buNone/>
              <a:defRPr sz="2850" baseline="0"/>
            </a:lvl1pPr>
            <a:lvl2pPr marL="1632680" indent="0">
              <a:buNone/>
              <a:defRPr/>
            </a:lvl2pPr>
            <a:lvl3pPr marL="3265358" indent="0">
              <a:buNone/>
              <a:defRPr/>
            </a:lvl3pPr>
            <a:lvl4pPr marL="4898039" indent="0">
              <a:buNone/>
              <a:defRPr/>
            </a:lvl4pPr>
            <a:lvl5pPr marL="6530719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57" name="Text Placeholder 53"/>
          <p:cNvSpPr>
            <a:spLocks noGrp="1"/>
          </p:cNvSpPr>
          <p:nvPr>
            <p:ph type="body" sz="quarter" idx="12" hasCustomPrompt="1"/>
          </p:nvPr>
        </p:nvSpPr>
        <p:spPr>
          <a:xfrm>
            <a:off x="25961008" y="5461000"/>
            <a:ext cx="9833092" cy="1143000"/>
          </a:xfrm>
          <a:solidFill>
            <a:srgbClr val="F3C530"/>
          </a:solidFill>
          <a:ln w="25400">
            <a:solidFill>
              <a:srgbClr val="EB632D"/>
            </a:solidFill>
          </a:ln>
        </p:spPr>
        <p:txBody>
          <a:bodyPr lIns="103533" tIns="103533" rIns="103533" bIns="103533" anchor="t" anchorCtr="1">
            <a:noAutofit/>
          </a:bodyPr>
          <a:lstStyle>
            <a:lvl1pPr marL="0" indent="0">
              <a:buNone/>
              <a:defRPr sz="4351" baseline="0"/>
            </a:lvl1pPr>
            <a:lvl2pPr marL="1632680" indent="0">
              <a:buNone/>
              <a:defRPr/>
            </a:lvl2pPr>
            <a:lvl3pPr marL="3265358" indent="0">
              <a:buNone/>
              <a:defRPr/>
            </a:lvl3pPr>
            <a:lvl4pPr marL="4898039" indent="0">
              <a:buNone/>
              <a:defRPr/>
            </a:lvl4pPr>
            <a:lvl5pPr marL="6530719" indent="0">
              <a:buNone/>
              <a:defRPr/>
            </a:lvl5pPr>
          </a:lstStyle>
          <a:p>
            <a:pPr lvl="0"/>
            <a:r>
              <a:rPr lang="en-US" dirty="0"/>
              <a:t>Discussion (Suggested Title)</a:t>
            </a:r>
          </a:p>
        </p:txBody>
      </p:sp>
      <p:sp>
        <p:nvSpPr>
          <p:cNvPr id="58" name="Text Placeholder 48"/>
          <p:cNvSpPr>
            <a:spLocks noGrp="1"/>
          </p:cNvSpPr>
          <p:nvPr>
            <p:ph type="body" sz="quarter" idx="13" hasCustomPrompt="1"/>
          </p:nvPr>
        </p:nvSpPr>
        <p:spPr>
          <a:xfrm>
            <a:off x="25961008" y="6604000"/>
            <a:ext cx="9833092" cy="7264400"/>
          </a:xfrm>
          <a:noFill/>
          <a:ln w="25400" cmpd="sng">
            <a:solidFill>
              <a:srgbClr val="F3C530"/>
            </a:solidFill>
          </a:ln>
        </p:spPr>
        <p:txBody>
          <a:bodyPr lIns="103533" tIns="103533" rIns="103533" bIns="103533">
            <a:normAutofit/>
          </a:bodyPr>
          <a:lstStyle>
            <a:lvl1pPr marL="0" indent="0">
              <a:buNone/>
              <a:defRPr sz="2850" baseline="0"/>
            </a:lvl1pPr>
            <a:lvl2pPr marL="1632680" indent="0">
              <a:buNone/>
              <a:defRPr/>
            </a:lvl2pPr>
            <a:lvl3pPr marL="3265358" indent="0">
              <a:buNone/>
              <a:defRPr/>
            </a:lvl3pPr>
            <a:lvl4pPr marL="4898039" indent="0">
              <a:buNone/>
              <a:defRPr/>
            </a:lvl4pPr>
            <a:lvl5pPr marL="6530719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60" name="Text Placeholder 53"/>
          <p:cNvSpPr>
            <a:spLocks noGrp="1"/>
          </p:cNvSpPr>
          <p:nvPr>
            <p:ph type="body" sz="quarter" idx="15" hasCustomPrompt="1"/>
          </p:nvPr>
        </p:nvSpPr>
        <p:spPr>
          <a:xfrm>
            <a:off x="783770" y="16129000"/>
            <a:ext cx="9833092" cy="1143000"/>
          </a:xfrm>
          <a:solidFill>
            <a:srgbClr val="253F60"/>
          </a:solidFill>
          <a:ln w="25400">
            <a:solidFill>
              <a:srgbClr val="253F60"/>
            </a:solidFill>
          </a:ln>
        </p:spPr>
        <p:txBody>
          <a:bodyPr lIns="103533" tIns="103533" rIns="103533" bIns="103533" anchor="t" anchorCtr="1">
            <a:noAutofit/>
          </a:bodyPr>
          <a:lstStyle>
            <a:lvl1pPr marL="0" indent="0">
              <a:buNone/>
              <a:defRPr sz="4351" baseline="0"/>
            </a:lvl1pPr>
            <a:lvl2pPr marL="1632680" indent="0">
              <a:buNone/>
              <a:defRPr/>
            </a:lvl2pPr>
            <a:lvl3pPr marL="3265358" indent="0">
              <a:buNone/>
              <a:defRPr/>
            </a:lvl3pPr>
            <a:lvl4pPr marL="4898039" indent="0">
              <a:buNone/>
              <a:defRPr/>
            </a:lvl4pPr>
            <a:lvl5pPr marL="6530719" indent="0">
              <a:buNone/>
              <a:defRPr/>
            </a:lvl5pPr>
          </a:lstStyle>
          <a:p>
            <a:pPr lvl="0"/>
            <a:r>
              <a:rPr lang="en-US" dirty="0"/>
              <a:t>Methods (Suggested Title)</a:t>
            </a:r>
          </a:p>
        </p:txBody>
      </p:sp>
      <p:sp>
        <p:nvSpPr>
          <p:cNvPr id="61" name="Text Placeholder 48"/>
          <p:cNvSpPr>
            <a:spLocks noGrp="1"/>
          </p:cNvSpPr>
          <p:nvPr>
            <p:ph type="body" sz="quarter" idx="16" hasCustomPrompt="1"/>
          </p:nvPr>
        </p:nvSpPr>
        <p:spPr>
          <a:xfrm>
            <a:off x="783770" y="17272000"/>
            <a:ext cx="9833092" cy="7620000"/>
          </a:xfrm>
          <a:noFill/>
          <a:ln w="25400" cmpd="sng">
            <a:solidFill>
              <a:srgbClr val="253F60"/>
            </a:solidFill>
          </a:ln>
        </p:spPr>
        <p:txBody>
          <a:bodyPr lIns="103533" tIns="103533" rIns="103533" bIns="103533">
            <a:normAutofit/>
          </a:bodyPr>
          <a:lstStyle>
            <a:lvl1pPr marL="0" indent="0">
              <a:buNone/>
              <a:defRPr sz="2850" baseline="0"/>
            </a:lvl1pPr>
            <a:lvl2pPr marL="1632680" indent="0">
              <a:buNone/>
              <a:defRPr/>
            </a:lvl2pPr>
            <a:lvl3pPr marL="3265358" indent="0">
              <a:buNone/>
              <a:defRPr/>
            </a:lvl3pPr>
            <a:lvl4pPr marL="4898039" indent="0">
              <a:buNone/>
              <a:defRPr/>
            </a:lvl4pPr>
            <a:lvl5pPr marL="6530719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62" name="Text Placeholder 53"/>
          <p:cNvSpPr>
            <a:spLocks noGrp="1"/>
          </p:cNvSpPr>
          <p:nvPr>
            <p:ph type="body" sz="quarter" idx="17" hasCustomPrompt="1"/>
          </p:nvPr>
        </p:nvSpPr>
        <p:spPr>
          <a:xfrm>
            <a:off x="25961008" y="20574000"/>
            <a:ext cx="9833092" cy="1143000"/>
          </a:xfrm>
          <a:solidFill>
            <a:srgbClr val="253F60"/>
          </a:solidFill>
          <a:ln w="25400">
            <a:solidFill>
              <a:srgbClr val="253F60"/>
            </a:solidFill>
          </a:ln>
        </p:spPr>
        <p:txBody>
          <a:bodyPr lIns="103533" tIns="103533" rIns="103533" bIns="103533" anchor="t" anchorCtr="1">
            <a:noAutofit/>
          </a:bodyPr>
          <a:lstStyle>
            <a:lvl1pPr marL="0" indent="0">
              <a:buNone/>
              <a:defRPr sz="4351" baseline="0"/>
            </a:lvl1pPr>
            <a:lvl2pPr marL="1632680" indent="0">
              <a:buNone/>
              <a:defRPr/>
            </a:lvl2pPr>
            <a:lvl3pPr marL="3265358" indent="0">
              <a:buNone/>
              <a:defRPr/>
            </a:lvl3pPr>
            <a:lvl4pPr marL="4898039" indent="0">
              <a:buNone/>
              <a:defRPr/>
            </a:lvl4pPr>
            <a:lvl5pPr marL="6530719" indent="0">
              <a:buNone/>
              <a:defRPr/>
            </a:lvl5pPr>
          </a:lstStyle>
          <a:p>
            <a:pPr lvl="0"/>
            <a:r>
              <a:rPr lang="en-US" dirty="0"/>
              <a:t>References (Suggested Title)</a:t>
            </a:r>
          </a:p>
        </p:txBody>
      </p:sp>
      <p:sp>
        <p:nvSpPr>
          <p:cNvPr id="63" name="Text Placeholder 48"/>
          <p:cNvSpPr>
            <a:spLocks noGrp="1"/>
          </p:cNvSpPr>
          <p:nvPr>
            <p:ph type="body" sz="quarter" idx="18" hasCustomPrompt="1"/>
          </p:nvPr>
        </p:nvSpPr>
        <p:spPr>
          <a:xfrm>
            <a:off x="25961008" y="21717000"/>
            <a:ext cx="9833092" cy="3276600"/>
          </a:xfrm>
          <a:noFill/>
          <a:ln w="25400" cmpd="sng">
            <a:solidFill>
              <a:srgbClr val="253F60"/>
            </a:solidFill>
          </a:ln>
        </p:spPr>
        <p:txBody>
          <a:bodyPr lIns="103533" tIns="103533" rIns="103533" bIns="103533">
            <a:normAutofit/>
          </a:bodyPr>
          <a:lstStyle>
            <a:lvl1pPr marL="0" indent="0">
              <a:buNone/>
              <a:defRPr sz="2850" baseline="0"/>
            </a:lvl1pPr>
            <a:lvl2pPr marL="1632680" indent="0">
              <a:buNone/>
              <a:defRPr/>
            </a:lvl2pPr>
            <a:lvl3pPr marL="3265358" indent="0">
              <a:buNone/>
              <a:defRPr/>
            </a:lvl3pPr>
            <a:lvl4pPr marL="4898039" indent="0">
              <a:buNone/>
              <a:defRPr/>
            </a:lvl4pPr>
            <a:lvl5pPr marL="6530719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19" name="Text Placeholder 53"/>
          <p:cNvSpPr>
            <a:spLocks noGrp="1"/>
          </p:cNvSpPr>
          <p:nvPr>
            <p:ph type="body" sz="quarter" idx="21" hasCustomPrompt="1"/>
          </p:nvPr>
        </p:nvSpPr>
        <p:spPr>
          <a:xfrm>
            <a:off x="25961008" y="14935200"/>
            <a:ext cx="9833092" cy="1143000"/>
          </a:xfrm>
          <a:solidFill>
            <a:srgbClr val="253F60"/>
          </a:solidFill>
          <a:ln w="25400">
            <a:solidFill>
              <a:srgbClr val="253F60"/>
            </a:solidFill>
          </a:ln>
        </p:spPr>
        <p:txBody>
          <a:bodyPr lIns="103533" tIns="103533" rIns="103533" bIns="103533" anchor="t" anchorCtr="1">
            <a:noAutofit/>
          </a:bodyPr>
          <a:lstStyle>
            <a:lvl1pPr marL="0" indent="0">
              <a:buNone/>
              <a:defRPr sz="4351" baseline="0"/>
            </a:lvl1pPr>
            <a:lvl2pPr marL="1632680" indent="0">
              <a:buNone/>
              <a:defRPr/>
            </a:lvl2pPr>
            <a:lvl3pPr marL="3265358" indent="0">
              <a:buNone/>
              <a:defRPr/>
            </a:lvl3pPr>
            <a:lvl4pPr marL="4898039" indent="0">
              <a:buNone/>
              <a:defRPr/>
            </a:lvl4pPr>
            <a:lvl5pPr marL="6530719" indent="0">
              <a:buNone/>
              <a:defRPr/>
            </a:lvl5pPr>
          </a:lstStyle>
          <a:p>
            <a:pPr lvl="0"/>
            <a:r>
              <a:rPr lang="en-US" dirty="0"/>
              <a:t>Conclusions (Suggested Title)</a:t>
            </a:r>
          </a:p>
        </p:txBody>
      </p:sp>
      <p:sp>
        <p:nvSpPr>
          <p:cNvPr id="20" name="Text Placeholder 48"/>
          <p:cNvSpPr>
            <a:spLocks noGrp="1"/>
          </p:cNvSpPr>
          <p:nvPr>
            <p:ph type="body" sz="quarter" idx="22" hasCustomPrompt="1"/>
          </p:nvPr>
        </p:nvSpPr>
        <p:spPr>
          <a:xfrm>
            <a:off x="25961008" y="16078200"/>
            <a:ext cx="9833092" cy="2971800"/>
          </a:xfrm>
          <a:noFill/>
          <a:ln w="25400" cmpd="sng">
            <a:solidFill>
              <a:srgbClr val="253F60"/>
            </a:solidFill>
          </a:ln>
        </p:spPr>
        <p:txBody>
          <a:bodyPr lIns="103533" tIns="103533" rIns="103533" bIns="103533">
            <a:normAutofit/>
          </a:bodyPr>
          <a:lstStyle>
            <a:lvl1pPr marL="0" indent="0">
              <a:buNone/>
              <a:defRPr sz="2850" baseline="0"/>
            </a:lvl1pPr>
            <a:lvl2pPr marL="1632680" indent="0">
              <a:buNone/>
              <a:defRPr/>
            </a:lvl2pPr>
            <a:lvl3pPr marL="3265358" indent="0">
              <a:buNone/>
              <a:defRPr/>
            </a:lvl3pPr>
            <a:lvl4pPr marL="4898039" indent="0">
              <a:buNone/>
              <a:defRPr/>
            </a:lvl4pPr>
            <a:lvl5pPr marL="6530719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5259498" y="3322320"/>
            <a:ext cx="26125578" cy="1097280"/>
          </a:xfrm>
        </p:spPr>
        <p:txBody>
          <a:bodyPr>
            <a:normAutofit/>
          </a:bodyPr>
          <a:lstStyle>
            <a:lvl1pPr marL="0" indent="0" algn="ctr">
              <a:buNone/>
              <a:defRPr sz="3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3000" dirty="0"/>
              <a:t>Authors Here</a:t>
            </a:r>
            <a:endParaRPr lang="en-US" dirty="0"/>
          </a:p>
        </p:txBody>
      </p:sp>
      <p:sp>
        <p:nvSpPr>
          <p:cNvPr id="21" name="Text Placeholder 53"/>
          <p:cNvSpPr>
            <a:spLocks noGrp="1"/>
          </p:cNvSpPr>
          <p:nvPr>
            <p:ph type="body" sz="quarter" idx="27" hasCustomPrompt="1"/>
          </p:nvPr>
        </p:nvSpPr>
        <p:spPr>
          <a:xfrm>
            <a:off x="13371455" y="5486400"/>
            <a:ext cx="9833092" cy="1143000"/>
          </a:xfrm>
          <a:solidFill>
            <a:srgbClr val="253F60"/>
          </a:solidFill>
          <a:ln w="25400">
            <a:solidFill>
              <a:srgbClr val="253F60"/>
            </a:solidFill>
          </a:ln>
        </p:spPr>
        <p:txBody>
          <a:bodyPr lIns="103533" tIns="103533" rIns="103533" bIns="103533" anchor="t" anchorCtr="1">
            <a:noAutofit/>
          </a:bodyPr>
          <a:lstStyle>
            <a:lvl1pPr marL="0" indent="0">
              <a:buNone/>
              <a:defRPr sz="4351" baseline="0"/>
            </a:lvl1pPr>
            <a:lvl2pPr marL="1632680" indent="0">
              <a:buNone/>
              <a:defRPr/>
            </a:lvl2pPr>
            <a:lvl3pPr marL="3265358" indent="0">
              <a:buNone/>
              <a:defRPr/>
            </a:lvl3pPr>
            <a:lvl4pPr marL="4898039" indent="0">
              <a:buNone/>
              <a:defRPr/>
            </a:lvl4pPr>
            <a:lvl5pPr marL="6530719" indent="0">
              <a:buNone/>
              <a:defRPr/>
            </a:lvl5pPr>
          </a:lstStyle>
          <a:p>
            <a:pPr lvl="0"/>
            <a:r>
              <a:rPr lang="en-US" dirty="0"/>
              <a:t>Results (Suggested Title)</a:t>
            </a:r>
          </a:p>
        </p:txBody>
      </p:sp>
      <p:sp>
        <p:nvSpPr>
          <p:cNvPr id="22" name="Text Placeholder 48"/>
          <p:cNvSpPr>
            <a:spLocks noGrp="1"/>
          </p:cNvSpPr>
          <p:nvPr>
            <p:ph type="body" sz="quarter" idx="28" hasCustomPrompt="1"/>
          </p:nvPr>
        </p:nvSpPr>
        <p:spPr>
          <a:xfrm>
            <a:off x="13371455" y="6629400"/>
            <a:ext cx="9833092" cy="2971800"/>
          </a:xfrm>
          <a:noFill/>
          <a:ln w="25400" cmpd="sng">
            <a:solidFill>
              <a:srgbClr val="253F60"/>
            </a:solidFill>
          </a:ln>
        </p:spPr>
        <p:txBody>
          <a:bodyPr lIns="103533" tIns="103533" rIns="103533" bIns="103533">
            <a:normAutofit/>
          </a:bodyPr>
          <a:lstStyle>
            <a:lvl1pPr marL="0" indent="0">
              <a:buNone/>
              <a:defRPr sz="2850" baseline="0"/>
            </a:lvl1pPr>
            <a:lvl2pPr marL="1632680" indent="0">
              <a:buNone/>
              <a:defRPr/>
            </a:lvl2pPr>
            <a:lvl3pPr marL="3265358" indent="0">
              <a:buNone/>
              <a:defRPr/>
            </a:lvl3pPr>
            <a:lvl4pPr marL="4898039" indent="0">
              <a:buNone/>
              <a:defRPr/>
            </a:lvl4pPr>
            <a:lvl5pPr marL="6530719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EBC742-6CC0-588B-569B-732C441A1D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96922" y="26521210"/>
            <a:ext cx="7591726" cy="7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65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8521702"/>
            <a:ext cx="31089600" cy="588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5544800"/>
            <a:ext cx="25603200" cy="701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32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65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898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530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163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796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428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06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11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64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4" y="17627602"/>
            <a:ext cx="31089600" cy="5448300"/>
          </a:xfrm>
        </p:spPr>
        <p:txBody>
          <a:bodyPr anchor="t"/>
          <a:lstStyle>
            <a:lvl1pPr algn="l">
              <a:defRPr sz="1424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4" y="11626855"/>
            <a:ext cx="31089600" cy="6000748"/>
          </a:xfrm>
        </p:spPr>
        <p:txBody>
          <a:bodyPr anchor="b"/>
          <a:lstStyle>
            <a:lvl1pPr marL="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1pPr>
            <a:lvl2pPr marL="1632680" indent="0">
              <a:buNone/>
              <a:defRPr sz="6451">
                <a:solidFill>
                  <a:schemeClr val="tx1">
                    <a:tint val="75000"/>
                  </a:schemeClr>
                </a:solidFill>
              </a:defRPr>
            </a:lvl2pPr>
            <a:lvl3pPr marL="3265358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3pPr>
            <a:lvl4pPr marL="4898039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4pPr>
            <a:lvl5pPr marL="6530719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5pPr>
            <a:lvl6pPr marL="8163397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6pPr>
            <a:lvl7pPr marL="9796077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7pPr>
            <a:lvl8pPr marL="11428757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8pPr>
            <a:lvl9pPr marL="13061436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26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6400803"/>
            <a:ext cx="16154400" cy="18103852"/>
          </a:xfrm>
        </p:spPr>
        <p:txBody>
          <a:bodyPr/>
          <a:lstStyle>
            <a:lvl1pPr>
              <a:defRPr sz="10048"/>
            </a:lvl1pPr>
            <a:lvl2pPr>
              <a:defRPr sz="8548"/>
            </a:lvl2pPr>
            <a:lvl3pPr>
              <a:defRPr sz="7200"/>
            </a:lvl3pPr>
            <a:lvl4pPr>
              <a:defRPr sz="6451"/>
            </a:lvl4pPr>
            <a:lvl5pPr>
              <a:defRPr sz="6451"/>
            </a:lvl5pPr>
            <a:lvl6pPr>
              <a:defRPr sz="6451"/>
            </a:lvl6pPr>
            <a:lvl7pPr>
              <a:defRPr sz="6451"/>
            </a:lvl7pPr>
            <a:lvl8pPr>
              <a:defRPr sz="6451"/>
            </a:lvl8pPr>
            <a:lvl9pPr>
              <a:defRPr sz="64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92800" y="6400803"/>
            <a:ext cx="16154400" cy="18103852"/>
          </a:xfrm>
        </p:spPr>
        <p:txBody>
          <a:bodyPr/>
          <a:lstStyle>
            <a:lvl1pPr>
              <a:defRPr sz="10048"/>
            </a:lvl1pPr>
            <a:lvl2pPr>
              <a:defRPr sz="8548"/>
            </a:lvl2pPr>
            <a:lvl3pPr>
              <a:defRPr sz="7200"/>
            </a:lvl3pPr>
            <a:lvl4pPr>
              <a:defRPr sz="6451"/>
            </a:lvl4pPr>
            <a:lvl5pPr>
              <a:defRPr sz="6451"/>
            </a:lvl5pPr>
            <a:lvl6pPr>
              <a:defRPr sz="6451"/>
            </a:lvl6pPr>
            <a:lvl7pPr>
              <a:defRPr sz="6451"/>
            </a:lvl7pPr>
            <a:lvl8pPr>
              <a:defRPr sz="6451"/>
            </a:lvl8pPr>
            <a:lvl9pPr>
              <a:defRPr sz="64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8/12/24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77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6140453"/>
            <a:ext cx="16160752" cy="2559048"/>
          </a:xfrm>
        </p:spPr>
        <p:txBody>
          <a:bodyPr anchor="b"/>
          <a:lstStyle>
            <a:lvl1pPr marL="0" indent="0">
              <a:buNone/>
              <a:defRPr sz="8548" b="1"/>
            </a:lvl1pPr>
            <a:lvl2pPr marL="1632680" indent="0">
              <a:buNone/>
              <a:defRPr sz="7200" b="1"/>
            </a:lvl2pPr>
            <a:lvl3pPr marL="3265358" indent="0">
              <a:buNone/>
              <a:defRPr sz="6451" b="1"/>
            </a:lvl3pPr>
            <a:lvl4pPr marL="4898039" indent="0">
              <a:buNone/>
              <a:defRPr sz="5700" b="1"/>
            </a:lvl4pPr>
            <a:lvl5pPr marL="6530719" indent="0">
              <a:buNone/>
              <a:defRPr sz="5700" b="1"/>
            </a:lvl5pPr>
            <a:lvl6pPr marL="8163397" indent="0">
              <a:buNone/>
              <a:defRPr sz="5700" b="1"/>
            </a:lvl6pPr>
            <a:lvl7pPr marL="9796077" indent="0">
              <a:buNone/>
              <a:defRPr sz="5700" b="1"/>
            </a:lvl7pPr>
            <a:lvl8pPr marL="11428757" indent="0">
              <a:buNone/>
              <a:defRPr sz="5700" b="1"/>
            </a:lvl8pPr>
            <a:lvl9pPr marL="13061436" indent="0">
              <a:buNone/>
              <a:defRPr sz="5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1" y="8699501"/>
            <a:ext cx="16160752" cy="15805152"/>
          </a:xfrm>
        </p:spPr>
        <p:txBody>
          <a:bodyPr/>
          <a:lstStyle>
            <a:lvl1pPr>
              <a:defRPr sz="8548"/>
            </a:lvl1pPr>
            <a:lvl2pPr>
              <a:defRPr sz="7200"/>
            </a:lvl2pPr>
            <a:lvl3pPr>
              <a:defRPr sz="6451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6140453"/>
            <a:ext cx="16167100" cy="2559048"/>
          </a:xfrm>
        </p:spPr>
        <p:txBody>
          <a:bodyPr anchor="b"/>
          <a:lstStyle>
            <a:lvl1pPr marL="0" indent="0">
              <a:buNone/>
              <a:defRPr sz="8548" b="1"/>
            </a:lvl1pPr>
            <a:lvl2pPr marL="1632680" indent="0">
              <a:buNone/>
              <a:defRPr sz="7200" b="1"/>
            </a:lvl2pPr>
            <a:lvl3pPr marL="3265358" indent="0">
              <a:buNone/>
              <a:defRPr sz="6451" b="1"/>
            </a:lvl3pPr>
            <a:lvl4pPr marL="4898039" indent="0">
              <a:buNone/>
              <a:defRPr sz="5700" b="1"/>
            </a:lvl4pPr>
            <a:lvl5pPr marL="6530719" indent="0">
              <a:buNone/>
              <a:defRPr sz="5700" b="1"/>
            </a:lvl5pPr>
            <a:lvl6pPr marL="8163397" indent="0">
              <a:buNone/>
              <a:defRPr sz="5700" b="1"/>
            </a:lvl6pPr>
            <a:lvl7pPr marL="9796077" indent="0">
              <a:buNone/>
              <a:defRPr sz="5700" b="1"/>
            </a:lvl7pPr>
            <a:lvl8pPr marL="11428757" indent="0">
              <a:buNone/>
              <a:defRPr sz="5700" b="1"/>
            </a:lvl8pPr>
            <a:lvl9pPr marL="13061436" indent="0">
              <a:buNone/>
              <a:defRPr sz="5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8699501"/>
            <a:ext cx="16167100" cy="15805152"/>
          </a:xfrm>
        </p:spPr>
        <p:txBody>
          <a:bodyPr/>
          <a:lstStyle>
            <a:lvl1pPr>
              <a:defRPr sz="8548"/>
            </a:lvl1pPr>
            <a:lvl2pPr>
              <a:defRPr sz="7200"/>
            </a:lvl2pPr>
            <a:lvl3pPr>
              <a:defRPr sz="6451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8/12/24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8/12/24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6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8521702"/>
            <a:ext cx="31089600" cy="588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5544800"/>
            <a:ext cx="25603200" cy="701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32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65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898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530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163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796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428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06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35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8/12/24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10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3" y="1092200"/>
            <a:ext cx="12033252" cy="4648200"/>
          </a:xfrm>
        </p:spPr>
        <p:txBody>
          <a:bodyPr anchor="b"/>
          <a:lstStyle>
            <a:lvl1pPr algn="l">
              <a:defRPr sz="7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092203"/>
            <a:ext cx="20447000" cy="23412452"/>
          </a:xfrm>
        </p:spPr>
        <p:txBody>
          <a:bodyPr/>
          <a:lstStyle>
            <a:lvl1pPr>
              <a:defRPr sz="11398"/>
            </a:lvl1pPr>
            <a:lvl2pPr>
              <a:defRPr sz="10048"/>
            </a:lvl2pPr>
            <a:lvl3pPr>
              <a:defRPr sz="8548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3" y="5740403"/>
            <a:ext cx="12033252" cy="18764252"/>
          </a:xfrm>
        </p:spPr>
        <p:txBody>
          <a:bodyPr/>
          <a:lstStyle>
            <a:lvl1pPr marL="0" indent="0">
              <a:buNone/>
              <a:defRPr sz="5100"/>
            </a:lvl1pPr>
            <a:lvl2pPr marL="1632680" indent="0">
              <a:buNone/>
              <a:defRPr sz="4351"/>
            </a:lvl2pPr>
            <a:lvl3pPr marL="3265358" indent="0">
              <a:buNone/>
              <a:defRPr sz="3600"/>
            </a:lvl3pPr>
            <a:lvl4pPr marL="4898039" indent="0">
              <a:buNone/>
              <a:defRPr sz="3151"/>
            </a:lvl4pPr>
            <a:lvl5pPr marL="6530719" indent="0">
              <a:buNone/>
              <a:defRPr sz="3151"/>
            </a:lvl5pPr>
            <a:lvl6pPr marL="8163397" indent="0">
              <a:buNone/>
              <a:defRPr sz="3151"/>
            </a:lvl6pPr>
            <a:lvl7pPr marL="9796077" indent="0">
              <a:buNone/>
              <a:defRPr sz="3151"/>
            </a:lvl7pPr>
            <a:lvl8pPr marL="11428757" indent="0">
              <a:buNone/>
              <a:defRPr sz="3151"/>
            </a:lvl8pPr>
            <a:lvl9pPr marL="13061436" indent="0">
              <a:buNone/>
              <a:defRPr sz="31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8/12/24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5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19202401"/>
            <a:ext cx="21945600" cy="2266952"/>
          </a:xfrm>
        </p:spPr>
        <p:txBody>
          <a:bodyPr anchor="b"/>
          <a:lstStyle>
            <a:lvl1pPr algn="l">
              <a:defRPr sz="7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451100"/>
            <a:ext cx="21945600" cy="16459200"/>
          </a:xfrm>
        </p:spPr>
        <p:txBody>
          <a:bodyPr/>
          <a:lstStyle>
            <a:lvl1pPr marL="0" indent="0">
              <a:buNone/>
              <a:defRPr sz="11398"/>
            </a:lvl1pPr>
            <a:lvl2pPr marL="1632680" indent="0">
              <a:buNone/>
              <a:defRPr sz="10048"/>
            </a:lvl2pPr>
            <a:lvl3pPr marL="3265358" indent="0">
              <a:buNone/>
              <a:defRPr sz="8548"/>
            </a:lvl3pPr>
            <a:lvl4pPr marL="4898039" indent="0">
              <a:buNone/>
              <a:defRPr sz="7200"/>
            </a:lvl4pPr>
            <a:lvl5pPr marL="6530719" indent="0">
              <a:buNone/>
              <a:defRPr sz="7200"/>
            </a:lvl5pPr>
            <a:lvl6pPr marL="8163397" indent="0">
              <a:buNone/>
              <a:defRPr sz="7200"/>
            </a:lvl6pPr>
            <a:lvl7pPr marL="9796077" indent="0">
              <a:buNone/>
              <a:defRPr sz="7200"/>
            </a:lvl7pPr>
            <a:lvl8pPr marL="11428757" indent="0">
              <a:buNone/>
              <a:defRPr sz="7200"/>
            </a:lvl8pPr>
            <a:lvl9pPr marL="13061436" indent="0">
              <a:buNone/>
              <a:defRPr sz="7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1469353"/>
            <a:ext cx="21945600" cy="3219448"/>
          </a:xfrm>
        </p:spPr>
        <p:txBody>
          <a:bodyPr/>
          <a:lstStyle>
            <a:lvl1pPr marL="0" indent="0">
              <a:buNone/>
              <a:defRPr sz="5100"/>
            </a:lvl1pPr>
            <a:lvl2pPr marL="1632680" indent="0">
              <a:buNone/>
              <a:defRPr sz="4351"/>
            </a:lvl2pPr>
            <a:lvl3pPr marL="3265358" indent="0">
              <a:buNone/>
              <a:defRPr sz="3600"/>
            </a:lvl3pPr>
            <a:lvl4pPr marL="4898039" indent="0">
              <a:buNone/>
              <a:defRPr sz="3151"/>
            </a:lvl4pPr>
            <a:lvl5pPr marL="6530719" indent="0">
              <a:buNone/>
              <a:defRPr sz="3151"/>
            </a:lvl5pPr>
            <a:lvl6pPr marL="8163397" indent="0">
              <a:buNone/>
              <a:defRPr sz="3151"/>
            </a:lvl6pPr>
            <a:lvl7pPr marL="9796077" indent="0">
              <a:buNone/>
              <a:defRPr sz="3151"/>
            </a:lvl7pPr>
            <a:lvl8pPr marL="11428757" indent="0">
              <a:buNone/>
              <a:defRPr sz="3151"/>
            </a:lvl8pPr>
            <a:lvl9pPr marL="13061436" indent="0">
              <a:buNone/>
              <a:defRPr sz="31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8/12/24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25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96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1098555"/>
            <a:ext cx="8229600" cy="23406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98555"/>
            <a:ext cx="24079200" cy="23406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7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4" y="17627602"/>
            <a:ext cx="31089600" cy="5448300"/>
          </a:xfrm>
        </p:spPr>
        <p:txBody>
          <a:bodyPr anchor="t"/>
          <a:lstStyle>
            <a:lvl1pPr algn="l">
              <a:defRPr sz="1424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4" y="11626855"/>
            <a:ext cx="31089600" cy="6000748"/>
          </a:xfrm>
        </p:spPr>
        <p:txBody>
          <a:bodyPr anchor="b"/>
          <a:lstStyle>
            <a:lvl1pPr marL="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1pPr>
            <a:lvl2pPr marL="1632680" indent="0">
              <a:buNone/>
              <a:defRPr sz="6451">
                <a:solidFill>
                  <a:schemeClr val="tx1">
                    <a:tint val="75000"/>
                  </a:schemeClr>
                </a:solidFill>
              </a:defRPr>
            </a:lvl2pPr>
            <a:lvl3pPr marL="3265358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3pPr>
            <a:lvl4pPr marL="4898039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4pPr>
            <a:lvl5pPr marL="6530719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5pPr>
            <a:lvl6pPr marL="8163397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6pPr>
            <a:lvl7pPr marL="9796077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7pPr>
            <a:lvl8pPr marL="11428757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8pPr>
            <a:lvl9pPr marL="13061436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0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6400803"/>
            <a:ext cx="16154400" cy="18103852"/>
          </a:xfrm>
        </p:spPr>
        <p:txBody>
          <a:bodyPr/>
          <a:lstStyle>
            <a:lvl1pPr>
              <a:defRPr sz="10048"/>
            </a:lvl1pPr>
            <a:lvl2pPr>
              <a:defRPr sz="8548"/>
            </a:lvl2pPr>
            <a:lvl3pPr>
              <a:defRPr sz="7200"/>
            </a:lvl3pPr>
            <a:lvl4pPr>
              <a:defRPr sz="6451"/>
            </a:lvl4pPr>
            <a:lvl5pPr>
              <a:defRPr sz="6451"/>
            </a:lvl5pPr>
            <a:lvl6pPr>
              <a:defRPr sz="6451"/>
            </a:lvl6pPr>
            <a:lvl7pPr>
              <a:defRPr sz="6451"/>
            </a:lvl7pPr>
            <a:lvl8pPr>
              <a:defRPr sz="6451"/>
            </a:lvl8pPr>
            <a:lvl9pPr>
              <a:defRPr sz="64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92800" y="6400803"/>
            <a:ext cx="16154400" cy="18103852"/>
          </a:xfrm>
        </p:spPr>
        <p:txBody>
          <a:bodyPr/>
          <a:lstStyle>
            <a:lvl1pPr>
              <a:defRPr sz="10048"/>
            </a:lvl1pPr>
            <a:lvl2pPr>
              <a:defRPr sz="8548"/>
            </a:lvl2pPr>
            <a:lvl3pPr>
              <a:defRPr sz="7200"/>
            </a:lvl3pPr>
            <a:lvl4pPr>
              <a:defRPr sz="6451"/>
            </a:lvl4pPr>
            <a:lvl5pPr>
              <a:defRPr sz="6451"/>
            </a:lvl5pPr>
            <a:lvl6pPr>
              <a:defRPr sz="6451"/>
            </a:lvl6pPr>
            <a:lvl7pPr>
              <a:defRPr sz="6451"/>
            </a:lvl7pPr>
            <a:lvl8pPr>
              <a:defRPr sz="6451"/>
            </a:lvl8pPr>
            <a:lvl9pPr>
              <a:defRPr sz="64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8/12/24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3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6140453"/>
            <a:ext cx="16160752" cy="2559048"/>
          </a:xfrm>
        </p:spPr>
        <p:txBody>
          <a:bodyPr anchor="b"/>
          <a:lstStyle>
            <a:lvl1pPr marL="0" indent="0">
              <a:buNone/>
              <a:defRPr sz="8548" b="1"/>
            </a:lvl1pPr>
            <a:lvl2pPr marL="1632680" indent="0">
              <a:buNone/>
              <a:defRPr sz="7200" b="1"/>
            </a:lvl2pPr>
            <a:lvl3pPr marL="3265358" indent="0">
              <a:buNone/>
              <a:defRPr sz="6451" b="1"/>
            </a:lvl3pPr>
            <a:lvl4pPr marL="4898039" indent="0">
              <a:buNone/>
              <a:defRPr sz="5700" b="1"/>
            </a:lvl4pPr>
            <a:lvl5pPr marL="6530719" indent="0">
              <a:buNone/>
              <a:defRPr sz="5700" b="1"/>
            </a:lvl5pPr>
            <a:lvl6pPr marL="8163397" indent="0">
              <a:buNone/>
              <a:defRPr sz="5700" b="1"/>
            </a:lvl6pPr>
            <a:lvl7pPr marL="9796077" indent="0">
              <a:buNone/>
              <a:defRPr sz="5700" b="1"/>
            </a:lvl7pPr>
            <a:lvl8pPr marL="11428757" indent="0">
              <a:buNone/>
              <a:defRPr sz="5700" b="1"/>
            </a:lvl8pPr>
            <a:lvl9pPr marL="13061436" indent="0">
              <a:buNone/>
              <a:defRPr sz="5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1" y="8699501"/>
            <a:ext cx="16160752" cy="15805152"/>
          </a:xfrm>
        </p:spPr>
        <p:txBody>
          <a:bodyPr/>
          <a:lstStyle>
            <a:lvl1pPr>
              <a:defRPr sz="8548"/>
            </a:lvl1pPr>
            <a:lvl2pPr>
              <a:defRPr sz="7200"/>
            </a:lvl2pPr>
            <a:lvl3pPr>
              <a:defRPr sz="6451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6140453"/>
            <a:ext cx="16167100" cy="2559048"/>
          </a:xfrm>
        </p:spPr>
        <p:txBody>
          <a:bodyPr anchor="b"/>
          <a:lstStyle>
            <a:lvl1pPr marL="0" indent="0">
              <a:buNone/>
              <a:defRPr sz="8548" b="1"/>
            </a:lvl1pPr>
            <a:lvl2pPr marL="1632680" indent="0">
              <a:buNone/>
              <a:defRPr sz="7200" b="1"/>
            </a:lvl2pPr>
            <a:lvl3pPr marL="3265358" indent="0">
              <a:buNone/>
              <a:defRPr sz="6451" b="1"/>
            </a:lvl3pPr>
            <a:lvl4pPr marL="4898039" indent="0">
              <a:buNone/>
              <a:defRPr sz="5700" b="1"/>
            </a:lvl4pPr>
            <a:lvl5pPr marL="6530719" indent="0">
              <a:buNone/>
              <a:defRPr sz="5700" b="1"/>
            </a:lvl5pPr>
            <a:lvl6pPr marL="8163397" indent="0">
              <a:buNone/>
              <a:defRPr sz="5700" b="1"/>
            </a:lvl6pPr>
            <a:lvl7pPr marL="9796077" indent="0">
              <a:buNone/>
              <a:defRPr sz="5700" b="1"/>
            </a:lvl7pPr>
            <a:lvl8pPr marL="11428757" indent="0">
              <a:buNone/>
              <a:defRPr sz="5700" b="1"/>
            </a:lvl8pPr>
            <a:lvl9pPr marL="13061436" indent="0">
              <a:buNone/>
              <a:defRPr sz="5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8699501"/>
            <a:ext cx="16167100" cy="15805152"/>
          </a:xfrm>
        </p:spPr>
        <p:txBody>
          <a:bodyPr/>
          <a:lstStyle>
            <a:lvl1pPr>
              <a:defRPr sz="8548"/>
            </a:lvl1pPr>
            <a:lvl2pPr>
              <a:defRPr sz="7200"/>
            </a:lvl2pPr>
            <a:lvl3pPr>
              <a:defRPr sz="6451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8/12/24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6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8/12/24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7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8/12/24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3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3" y="1092200"/>
            <a:ext cx="12033252" cy="4648200"/>
          </a:xfrm>
        </p:spPr>
        <p:txBody>
          <a:bodyPr anchor="b"/>
          <a:lstStyle>
            <a:lvl1pPr algn="l">
              <a:defRPr sz="7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092203"/>
            <a:ext cx="20447000" cy="23412452"/>
          </a:xfrm>
        </p:spPr>
        <p:txBody>
          <a:bodyPr/>
          <a:lstStyle>
            <a:lvl1pPr>
              <a:defRPr sz="11398"/>
            </a:lvl1pPr>
            <a:lvl2pPr>
              <a:defRPr sz="10048"/>
            </a:lvl2pPr>
            <a:lvl3pPr>
              <a:defRPr sz="8548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3" y="5740403"/>
            <a:ext cx="12033252" cy="18764252"/>
          </a:xfrm>
        </p:spPr>
        <p:txBody>
          <a:bodyPr/>
          <a:lstStyle>
            <a:lvl1pPr marL="0" indent="0">
              <a:buNone/>
              <a:defRPr sz="5100"/>
            </a:lvl1pPr>
            <a:lvl2pPr marL="1632680" indent="0">
              <a:buNone/>
              <a:defRPr sz="4351"/>
            </a:lvl2pPr>
            <a:lvl3pPr marL="3265358" indent="0">
              <a:buNone/>
              <a:defRPr sz="3600"/>
            </a:lvl3pPr>
            <a:lvl4pPr marL="4898039" indent="0">
              <a:buNone/>
              <a:defRPr sz="3151"/>
            </a:lvl4pPr>
            <a:lvl5pPr marL="6530719" indent="0">
              <a:buNone/>
              <a:defRPr sz="3151"/>
            </a:lvl5pPr>
            <a:lvl6pPr marL="8163397" indent="0">
              <a:buNone/>
              <a:defRPr sz="3151"/>
            </a:lvl6pPr>
            <a:lvl7pPr marL="9796077" indent="0">
              <a:buNone/>
              <a:defRPr sz="3151"/>
            </a:lvl7pPr>
            <a:lvl8pPr marL="11428757" indent="0">
              <a:buNone/>
              <a:defRPr sz="3151"/>
            </a:lvl8pPr>
            <a:lvl9pPr marL="13061436" indent="0">
              <a:buNone/>
              <a:defRPr sz="31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8/12/24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9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098552"/>
            <a:ext cx="32918400" cy="4572000"/>
          </a:xfrm>
          <a:prstGeom prst="rect">
            <a:avLst/>
          </a:prstGeom>
        </p:spPr>
        <p:txBody>
          <a:bodyPr vert="horz" lIns="217713" tIns="108857" rIns="217713" bIns="108857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400803"/>
            <a:ext cx="32918400" cy="18103852"/>
          </a:xfrm>
          <a:prstGeom prst="rect">
            <a:avLst/>
          </a:prstGeom>
        </p:spPr>
        <p:txBody>
          <a:bodyPr vert="horz" lIns="217713" tIns="108857" rIns="217713" bIns="1088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25908002"/>
            <a:ext cx="8534400" cy="1460500"/>
          </a:xfrm>
          <a:prstGeom prst="rect">
            <a:avLst/>
          </a:prstGeom>
        </p:spPr>
        <p:txBody>
          <a:bodyPr vert="horz" lIns="217713" tIns="108857" rIns="217713" bIns="108857" rtlCol="0" anchor="ctr"/>
          <a:lstStyle>
            <a:lvl1pPr algn="l">
              <a:defRPr sz="43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9B0B8-55F0-4931-858A-9699256CDE40}" type="datetimeFigureOut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5425402"/>
            <a:ext cx="11582400" cy="1460500"/>
          </a:xfrm>
          <a:prstGeom prst="rect">
            <a:avLst/>
          </a:prstGeom>
        </p:spPr>
        <p:txBody>
          <a:bodyPr vert="horz" lIns="217713" tIns="108857" rIns="217713" bIns="108857" rtlCol="0" anchor="ctr"/>
          <a:lstStyle>
            <a:lvl1pPr algn="ctr">
              <a:defRPr sz="43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5425402"/>
            <a:ext cx="8534400" cy="1460500"/>
          </a:xfrm>
          <a:prstGeom prst="rect">
            <a:avLst/>
          </a:prstGeom>
        </p:spPr>
        <p:txBody>
          <a:bodyPr vert="horz" lIns="217713" tIns="108857" rIns="217713" bIns="108857" rtlCol="0" anchor="ctr"/>
          <a:lstStyle>
            <a:lvl1pPr algn="r">
              <a:defRPr sz="43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1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defTabSz="3265358" rtl="0" eaLnBrk="1" latinLnBrk="0" hangingPunct="1">
        <a:spcBef>
          <a:spcPct val="0"/>
        </a:spcBef>
        <a:buNone/>
        <a:defRPr sz="15748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510" indent="-1224510" algn="l" defTabSz="3265358" rtl="0" eaLnBrk="1" latinLnBrk="0" hangingPunct="1">
        <a:spcBef>
          <a:spcPct val="20000"/>
        </a:spcBef>
        <a:buFont typeface="Arial" pitchFamily="34" charset="0"/>
        <a:buChar char="•"/>
        <a:defRPr sz="11398" kern="1200">
          <a:solidFill>
            <a:schemeClr val="tx1"/>
          </a:solidFill>
          <a:latin typeface="+mn-lt"/>
          <a:ea typeface="+mn-ea"/>
          <a:cs typeface="+mn-cs"/>
        </a:defRPr>
      </a:lvl1pPr>
      <a:lvl2pPr marL="2653104" indent="-1020424" algn="l" defTabSz="3265358" rtl="0" eaLnBrk="1" latinLnBrk="0" hangingPunct="1">
        <a:spcBef>
          <a:spcPct val="20000"/>
        </a:spcBef>
        <a:buFont typeface="Arial" pitchFamily="34" charset="0"/>
        <a:buChar char="–"/>
        <a:defRPr sz="10048" kern="1200">
          <a:solidFill>
            <a:schemeClr val="tx1"/>
          </a:solidFill>
          <a:latin typeface="+mn-lt"/>
          <a:ea typeface="+mn-ea"/>
          <a:cs typeface="+mn-cs"/>
        </a:defRPr>
      </a:lvl2pPr>
      <a:lvl3pPr marL="4081699" indent="-816339" algn="l" defTabSz="3265358" rtl="0" eaLnBrk="1" latinLnBrk="0" hangingPunct="1">
        <a:spcBef>
          <a:spcPct val="20000"/>
        </a:spcBef>
        <a:buFont typeface="Arial" pitchFamily="34" charset="0"/>
        <a:buChar char="•"/>
        <a:defRPr sz="8548" kern="1200">
          <a:solidFill>
            <a:schemeClr val="tx1"/>
          </a:solidFill>
          <a:latin typeface="+mn-lt"/>
          <a:ea typeface="+mn-ea"/>
          <a:cs typeface="+mn-cs"/>
        </a:defRPr>
      </a:lvl3pPr>
      <a:lvl4pPr marL="5714379" indent="-816339" algn="l" defTabSz="3265358" rtl="0" eaLnBrk="1" latinLnBrk="0" hangingPunct="1">
        <a:spcBef>
          <a:spcPct val="20000"/>
        </a:spcBef>
        <a:buFont typeface="Arial" pitchFamily="34" charset="0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47056" indent="-816339" algn="l" defTabSz="3265358" rtl="0" eaLnBrk="1" latinLnBrk="0" hangingPunct="1">
        <a:spcBef>
          <a:spcPct val="20000"/>
        </a:spcBef>
        <a:buFont typeface="Arial" pitchFamily="34" charset="0"/>
        <a:buChar char="»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8979738" indent="-816339" algn="l" defTabSz="3265358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12418" indent="-816339" algn="l" defTabSz="3265358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5095" indent="-816339" algn="l" defTabSz="3265358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3877776" indent="-816339" algn="l" defTabSz="3265358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65358" rtl="0" eaLnBrk="1" latinLnBrk="0" hangingPunct="1">
        <a:defRPr sz="6451" kern="1200">
          <a:solidFill>
            <a:schemeClr val="tx1"/>
          </a:solidFill>
          <a:latin typeface="+mn-lt"/>
          <a:ea typeface="+mn-ea"/>
          <a:cs typeface="+mn-cs"/>
        </a:defRPr>
      </a:lvl1pPr>
      <a:lvl2pPr marL="1632680" algn="l" defTabSz="3265358" rtl="0" eaLnBrk="1" latinLnBrk="0" hangingPunct="1">
        <a:defRPr sz="6451" kern="1200">
          <a:solidFill>
            <a:schemeClr val="tx1"/>
          </a:solidFill>
          <a:latin typeface="+mn-lt"/>
          <a:ea typeface="+mn-ea"/>
          <a:cs typeface="+mn-cs"/>
        </a:defRPr>
      </a:lvl2pPr>
      <a:lvl3pPr marL="3265358" algn="l" defTabSz="3265358" rtl="0" eaLnBrk="1" latinLnBrk="0" hangingPunct="1">
        <a:defRPr sz="6451" kern="1200">
          <a:solidFill>
            <a:schemeClr val="tx1"/>
          </a:solidFill>
          <a:latin typeface="+mn-lt"/>
          <a:ea typeface="+mn-ea"/>
          <a:cs typeface="+mn-cs"/>
        </a:defRPr>
      </a:lvl3pPr>
      <a:lvl4pPr marL="4898039" algn="l" defTabSz="3265358" rtl="0" eaLnBrk="1" latinLnBrk="0" hangingPunct="1">
        <a:defRPr sz="6451" kern="1200">
          <a:solidFill>
            <a:schemeClr val="tx1"/>
          </a:solidFill>
          <a:latin typeface="+mn-lt"/>
          <a:ea typeface="+mn-ea"/>
          <a:cs typeface="+mn-cs"/>
        </a:defRPr>
      </a:lvl4pPr>
      <a:lvl5pPr marL="6530719" algn="l" defTabSz="3265358" rtl="0" eaLnBrk="1" latinLnBrk="0" hangingPunct="1">
        <a:defRPr sz="6451" kern="1200">
          <a:solidFill>
            <a:schemeClr val="tx1"/>
          </a:solidFill>
          <a:latin typeface="+mn-lt"/>
          <a:ea typeface="+mn-ea"/>
          <a:cs typeface="+mn-cs"/>
        </a:defRPr>
      </a:lvl5pPr>
      <a:lvl6pPr marL="8163397" algn="l" defTabSz="3265358" rtl="0" eaLnBrk="1" latinLnBrk="0" hangingPunct="1">
        <a:defRPr sz="6451" kern="1200">
          <a:solidFill>
            <a:schemeClr val="tx1"/>
          </a:solidFill>
          <a:latin typeface="+mn-lt"/>
          <a:ea typeface="+mn-ea"/>
          <a:cs typeface="+mn-cs"/>
        </a:defRPr>
      </a:lvl6pPr>
      <a:lvl7pPr marL="9796077" algn="l" defTabSz="3265358" rtl="0" eaLnBrk="1" latinLnBrk="0" hangingPunct="1">
        <a:defRPr sz="6451" kern="1200">
          <a:solidFill>
            <a:schemeClr val="tx1"/>
          </a:solidFill>
          <a:latin typeface="+mn-lt"/>
          <a:ea typeface="+mn-ea"/>
          <a:cs typeface="+mn-cs"/>
        </a:defRPr>
      </a:lvl7pPr>
      <a:lvl8pPr marL="11428757" algn="l" defTabSz="3265358" rtl="0" eaLnBrk="1" latinLnBrk="0" hangingPunct="1">
        <a:defRPr sz="6451" kern="1200">
          <a:solidFill>
            <a:schemeClr val="tx1"/>
          </a:solidFill>
          <a:latin typeface="+mn-lt"/>
          <a:ea typeface="+mn-ea"/>
          <a:cs typeface="+mn-cs"/>
        </a:defRPr>
      </a:lvl8pPr>
      <a:lvl9pPr marL="13061436" algn="l" defTabSz="3265358" rtl="0" eaLnBrk="1" latinLnBrk="0" hangingPunct="1">
        <a:defRPr sz="64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53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36453" y="1098552"/>
            <a:ext cx="18839042" cy="4572000"/>
          </a:xfrm>
          <a:prstGeom prst="rect">
            <a:avLst/>
          </a:prstGeom>
        </p:spPr>
        <p:txBody>
          <a:bodyPr vert="horz" lIns="217713" tIns="108857" rIns="217713" bIns="108857" rtlCol="0" anchor="ctr">
            <a:normAutofit/>
          </a:bodyPr>
          <a:lstStyle/>
          <a:p>
            <a:r>
              <a:rPr lang="en-US" dirty="0"/>
              <a:t>Subject or MICHR Program goes first then add a title to catch the eye of your intended audience (not too long!)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3102" y="6400803"/>
            <a:ext cx="19709796" cy="14823374"/>
          </a:xfrm>
          <a:prstGeom prst="rect">
            <a:avLst/>
          </a:prstGeom>
        </p:spPr>
        <p:txBody>
          <a:bodyPr vert="horz" lIns="217713" tIns="108857" rIns="217713" bIns="10885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25666702"/>
            <a:ext cx="8534400" cy="1460500"/>
          </a:xfrm>
          <a:prstGeom prst="rect">
            <a:avLst/>
          </a:prstGeom>
        </p:spPr>
        <p:txBody>
          <a:bodyPr vert="horz" lIns="217713" tIns="108857" rIns="217713" bIns="108857" rtlCol="0" anchor="ctr"/>
          <a:lstStyle>
            <a:lvl1pPr algn="l">
              <a:defRPr sz="43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9B0B8-55F0-4931-858A-9699256CDE40}" type="datetimeFigureOut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5666702"/>
            <a:ext cx="11582400" cy="1460500"/>
          </a:xfrm>
          <a:prstGeom prst="rect">
            <a:avLst/>
          </a:prstGeom>
        </p:spPr>
        <p:txBody>
          <a:bodyPr vert="horz" lIns="217713" tIns="108857" rIns="217713" bIns="108857" rtlCol="0" anchor="ctr"/>
          <a:lstStyle>
            <a:lvl1pPr algn="ctr">
              <a:defRPr sz="43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5666702"/>
            <a:ext cx="8534400" cy="1460500"/>
          </a:xfrm>
          <a:prstGeom prst="rect">
            <a:avLst/>
          </a:prstGeom>
        </p:spPr>
        <p:txBody>
          <a:bodyPr vert="horz" lIns="217713" tIns="108857" rIns="217713" bIns="108857" rtlCol="0" anchor="ctr"/>
          <a:lstStyle>
            <a:lvl1pPr algn="r">
              <a:defRPr sz="43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089B3C-50F7-6051-222A-20948047A4BA}"/>
              </a:ext>
            </a:extLst>
          </p:cNvPr>
          <p:cNvSpPr/>
          <p:nvPr userDrawn="1"/>
        </p:nvSpPr>
        <p:spPr>
          <a:xfrm>
            <a:off x="28838770" y="18034"/>
            <a:ext cx="7737230" cy="27432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8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F6BA04-A92A-C248-5553-3CB99150ECEF}"/>
              </a:ext>
            </a:extLst>
          </p:cNvPr>
          <p:cNvSpPr/>
          <p:nvPr userDrawn="1"/>
        </p:nvSpPr>
        <p:spPr>
          <a:xfrm>
            <a:off x="28142898" y="22974838"/>
            <a:ext cx="8433102" cy="4533362"/>
          </a:xfrm>
          <a:prstGeom prst="rect">
            <a:avLst/>
          </a:prstGeom>
          <a:solidFill>
            <a:srgbClr val="253F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8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110874-0579-D616-1C9D-17BC7BC5B36E}"/>
              </a:ext>
            </a:extLst>
          </p:cNvPr>
          <p:cNvSpPr/>
          <p:nvPr userDrawn="1"/>
        </p:nvSpPr>
        <p:spPr>
          <a:xfrm>
            <a:off x="0" y="18034"/>
            <a:ext cx="7737230" cy="2743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8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021E272B-55A0-950B-790C-B87C06EB8B45}"/>
              </a:ext>
            </a:extLst>
          </p:cNvPr>
          <p:cNvSpPr txBox="1">
            <a:spLocks/>
          </p:cNvSpPr>
          <p:nvPr userDrawn="1"/>
        </p:nvSpPr>
        <p:spPr>
          <a:xfrm>
            <a:off x="-16520088" y="1831045"/>
            <a:ext cx="16930457" cy="533353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3265358" rtl="0" eaLnBrk="1" latinLnBrk="0" hangingPunct="1">
              <a:spcBef>
                <a:spcPct val="0"/>
              </a:spcBef>
              <a:buNone/>
              <a:defRPr sz="15748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381" b="1" dirty="0">
                <a:solidFill>
                  <a:srgbClr val="F3C530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Strategy Jams </a:t>
            </a:r>
            <a:r>
              <a:rPr lang="en-US" sz="8381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align groups on their purpose, challenges, strengths and limitations, and an action-oriented strategy</a:t>
            </a:r>
            <a:endParaRPr lang="en-US" sz="8381" dirty="0">
              <a:latin typeface="Lato" panose="020F050202020403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54ADA4-5105-B7B9-BBBD-33B7B8B77D43}"/>
              </a:ext>
            </a:extLst>
          </p:cNvPr>
          <p:cNvSpPr txBox="1"/>
          <p:nvPr userDrawn="1"/>
        </p:nvSpPr>
        <p:spPr>
          <a:xfrm>
            <a:off x="538610" y="9556583"/>
            <a:ext cx="6660010" cy="16865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BACKGROUND: Who cares?</a:t>
            </a:r>
            <a:r>
              <a:rPr lang="en-US" sz="32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Explain why your study matters in the fastest, most brutal way possible (feel free to add graphics!).</a:t>
            </a:r>
            <a:endParaRPr lang="en-US" sz="3200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770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METHODS</a:t>
            </a:r>
          </a:p>
          <a:p>
            <a:pPr marL="1143033" indent="-1143033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Collected [what] from [population]</a:t>
            </a:r>
          </a:p>
          <a:p>
            <a:pPr marL="1143033" indent="-1143033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Another Method listed here</a:t>
            </a:r>
          </a:p>
          <a:p>
            <a:pPr marL="1143033" indent="-1143033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Tested it with X process.</a:t>
            </a:r>
          </a:p>
          <a:p>
            <a:pPr marL="1143033" indent="-1143033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Illustrate your methods.</a:t>
            </a:r>
          </a:p>
          <a:p>
            <a:pPr marL="1143033" indent="-1143033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If Community-engaged, try adding photos.</a:t>
            </a:r>
          </a:p>
          <a:p>
            <a:pPr marL="1143033" indent="-1143033">
              <a:lnSpc>
                <a:spcPct val="120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Try a flowchart!</a:t>
            </a:r>
          </a:p>
          <a:p>
            <a:pPr marL="1143033" indent="-1143033">
              <a:lnSpc>
                <a:spcPct val="120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images</a:t>
            </a:r>
          </a:p>
          <a:p>
            <a:pPr>
              <a:lnSpc>
                <a:spcPct val="120000"/>
              </a:lnSpc>
            </a:pPr>
            <a:endParaRPr lang="en-US" sz="2770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RESULTS</a:t>
            </a:r>
          </a:p>
          <a:p>
            <a:pPr marL="879257" indent="-87925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Graph/table showing </a:t>
            </a:r>
            <a:r>
              <a:rPr lang="en-US" sz="3200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essential results only</a:t>
            </a:r>
            <a:r>
              <a:rPr lang="en-US" sz="32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.</a:t>
            </a:r>
          </a:p>
          <a:p>
            <a:pPr marL="879257" indent="-87925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All the other correlations in the ammo bar.</a:t>
            </a:r>
          </a:p>
          <a:p>
            <a:pPr marL="879257" indent="-87925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additional result statements here</a:t>
            </a:r>
          </a:p>
          <a:p>
            <a:pPr marL="879257" marR="0" lvl="0" indent="-879257" algn="l" defTabSz="435366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additional result statements here</a:t>
            </a:r>
          </a:p>
          <a:p>
            <a:pPr marL="879257" marR="0" lvl="0" indent="-879257" algn="l" defTabSz="435366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additional result statements here</a:t>
            </a:r>
          </a:p>
          <a:p>
            <a:pPr marL="879257" indent="-879257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770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7E84B8-3708-4415-B3E2-2A4543B1C9A0}"/>
              </a:ext>
            </a:extLst>
          </p:cNvPr>
          <p:cNvSpPr txBox="1"/>
          <p:nvPr userDrawn="1"/>
        </p:nvSpPr>
        <p:spPr>
          <a:xfrm>
            <a:off x="580571" y="641398"/>
            <a:ext cx="6660010" cy="6721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54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Strategy Jams: Using design thinking to charter teams with compelling purpose and sound structure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8A5EB4-1A12-32A8-A054-5AE6ED0D5ED1}"/>
              </a:ext>
            </a:extLst>
          </p:cNvPr>
          <p:cNvSpPr txBox="1"/>
          <p:nvPr userDrawn="1"/>
        </p:nvSpPr>
        <p:spPr>
          <a:xfrm>
            <a:off x="29424923" y="8598120"/>
            <a:ext cx="6682154" cy="13501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DATA Summary</a:t>
            </a:r>
          </a:p>
          <a:p>
            <a:pPr marL="720503" indent="-72050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Graphs</a:t>
            </a:r>
          </a:p>
          <a:p>
            <a:pPr marL="720503" indent="-72050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Correlation tables</a:t>
            </a:r>
          </a:p>
          <a:p>
            <a:pPr marL="720503" indent="-72050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Figures</a:t>
            </a:r>
          </a:p>
          <a:p>
            <a:pPr marL="720503" indent="-72050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nuance that you’re worried about leaving out.</a:t>
            </a:r>
          </a:p>
          <a:p>
            <a:pPr marL="720503" indent="-72050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Keep it messy!</a:t>
            </a:r>
            <a:r>
              <a:rPr lang="en-US" sz="32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This section is just for you.</a:t>
            </a:r>
          </a:p>
          <a:p>
            <a:pPr marL="720503" indent="-72050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92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DISCUSSION</a:t>
            </a:r>
          </a:p>
          <a:p>
            <a:pPr marL="879257" indent="-87925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Discussion topics list here</a:t>
            </a:r>
          </a:p>
          <a:p>
            <a:pPr marL="879257" indent="-87925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Summarize your findings</a:t>
            </a:r>
          </a:p>
          <a:p>
            <a:pPr marL="879257" indent="-87925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topics that will generate </a:t>
            </a:r>
            <a:r>
              <a:rPr lang="en-US" sz="3600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 discussion with viewers</a:t>
            </a:r>
          </a:p>
          <a:p>
            <a:pPr marL="879257" indent="-87925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key words, phrases that help you generate topics to discuss</a:t>
            </a:r>
            <a:endParaRPr lang="en-US" sz="3600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720503" indent="-72050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92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D99653-EC5D-9F0E-4663-F1FA8E6834EA}"/>
              </a:ext>
            </a:extLst>
          </p:cNvPr>
          <p:cNvSpPr txBox="1"/>
          <p:nvPr userDrawn="1"/>
        </p:nvSpPr>
        <p:spPr>
          <a:xfrm>
            <a:off x="31661325" y="850279"/>
            <a:ext cx="3891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Authors</a:t>
            </a:r>
          </a:p>
          <a:p>
            <a:r>
              <a:rPr lang="en-US" sz="24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First Last, </a:t>
            </a:r>
            <a:r>
              <a:rPr lang="en-US" sz="2400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MICHR</a:t>
            </a:r>
          </a:p>
          <a:p>
            <a:r>
              <a:rPr lang="en-US" sz="24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First Last, </a:t>
            </a:r>
            <a:r>
              <a:rPr lang="en-US" sz="2400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MICHR </a:t>
            </a:r>
            <a:br>
              <a:rPr lang="en-US" sz="24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24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First, Last, </a:t>
            </a:r>
            <a:r>
              <a:rPr lang="en-US" sz="2400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MICHR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B3461D-2D29-A818-8A11-E19621421EF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6775494" y="835039"/>
            <a:ext cx="4200638" cy="4533362"/>
          </a:xfrm>
          <a:prstGeom prst="rect">
            <a:avLst/>
          </a:prstGeom>
          <a:effectLst>
            <a:outerShdw blurRad="441473" dist="252809" dir="2700000" algn="tl" rotWithShape="0">
              <a:prstClr val="black">
                <a:alpha val="64836"/>
              </a:prstClr>
            </a:outerShdw>
          </a:effectLst>
        </p:spPr>
      </p:pic>
      <p:sp>
        <p:nvSpPr>
          <p:cNvPr id="17" name="Graphic 7">
            <a:extLst>
              <a:ext uri="{FF2B5EF4-FFF2-40B4-BE49-F238E27FC236}">
                <a16:creationId xmlns:a16="http://schemas.microsoft.com/office/drawing/2014/main" id="{BC7B95C5-37D1-9AA1-1F0C-3CB184CE668E}"/>
              </a:ext>
            </a:extLst>
          </p:cNvPr>
          <p:cNvSpPr/>
          <p:nvPr userDrawn="1"/>
        </p:nvSpPr>
        <p:spPr>
          <a:xfrm>
            <a:off x="20878800" y="22974838"/>
            <a:ext cx="1280042" cy="2460302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chemeClr val="tx1"/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587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6AA6C14-20A0-626C-D002-517668A8802B}"/>
              </a:ext>
            </a:extLst>
          </p:cNvPr>
          <p:cNvCxnSpPr>
            <a:cxnSpLocks/>
          </p:cNvCxnSpPr>
          <p:nvPr userDrawn="1"/>
        </p:nvCxnSpPr>
        <p:spPr>
          <a:xfrm flipH="1">
            <a:off x="19513875" y="24050334"/>
            <a:ext cx="803198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D8E5C7C-E0E5-CAAC-2F1B-282E7848FFF5}"/>
              </a:ext>
            </a:extLst>
          </p:cNvPr>
          <p:cNvSpPr/>
          <p:nvPr userDrawn="1"/>
        </p:nvSpPr>
        <p:spPr>
          <a:xfrm>
            <a:off x="15937029" y="22674943"/>
            <a:ext cx="2915679" cy="291567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87" dirty="0">
              <a:solidFill>
                <a:srgbClr val="25406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A8A50C5-1468-9738-70ED-C1AF6463332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6351517" y="23137115"/>
            <a:ext cx="2086703" cy="20867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FC84259-77F3-347F-05CC-BD1D04D5054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703507" y="12420600"/>
            <a:ext cx="10911446" cy="723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833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3265358" rtl="0" eaLnBrk="1" latinLnBrk="0" hangingPunct="1">
        <a:spcBef>
          <a:spcPct val="0"/>
        </a:spcBef>
        <a:buNone/>
        <a:defRPr sz="8000" b="1" kern="1200" baseline="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1224510" indent="-1224510" algn="l" defTabSz="3265358" rtl="0" eaLnBrk="1" latinLnBrk="0" hangingPunct="1">
        <a:spcBef>
          <a:spcPct val="20000"/>
        </a:spcBef>
        <a:buFont typeface="Arial" pitchFamily="34" charset="0"/>
        <a:buChar char="•"/>
        <a:defRPr sz="11398" kern="1200">
          <a:solidFill>
            <a:schemeClr val="tx1"/>
          </a:solidFill>
          <a:latin typeface="+mn-lt"/>
          <a:ea typeface="+mn-ea"/>
          <a:cs typeface="+mn-cs"/>
        </a:defRPr>
      </a:lvl1pPr>
      <a:lvl2pPr marL="2653104" indent="-1020424" algn="l" defTabSz="3265358" rtl="0" eaLnBrk="1" latinLnBrk="0" hangingPunct="1">
        <a:spcBef>
          <a:spcPct val="20000"/>
        </a:spcBef>
        <a:buFont typeface="Arial" pitchFamily="34" charset="0"/>
        <a:buChar char="–"/>
        <a:defRPr sz="10048" kern="1200">
          <a:solidFill>
            <a:schemeClr val="tx1"/>
          </a:solidFill>
          <a:latin typeface="+mn-lt"/>
          <a:ea typeface="+mn-ea"/>
          <a:cs typeface="+mn-cs"/>
        </a:defRPr>
      </a:lvl2pPr>
      <a:lvl3pPr marL="4081699" indent="-816339" algn="l" defTabSz="3265358" rtl="0" eaLnBrk="1" latinLnBrk="0" hangingPunct="1">
        <a:spcBef>
          <a:spcPct val="20000"/>
        </a:spcBef>
        <a:buFont typeface="Arial" pitchFamily="34" charset="0"/>
        <a:buChar char="•"/>
        <a:defRPr sz="8548" kern="1200">
          <a:solidFill>
            <a:schemeClr val="tx1"/>
          </a:solidFill>
          <a:latin typeface="+mn-lt"/>
          <a:ea typeface="+mn-ea"/>
          <a:cs typeface="+mn-cs"/>
        </a:defRPr>
      </a:lvl3pPr>
      <a:lvl4pPr marL="5714379" indent="-816339" algn="l" defTabSz="3265358" rtl="0" eaLnBrk="1" latinLnBrk="0" hangingPunct="1">
        <a:spcBef>
          <a:spcPct val="20000"/>
        </a:spcBef>
        <a:buFont typeface="Arial" pitchFamily="34" charset="0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47056" indent="-816339" algn="l" defTabSz="3265358" rtl="0" eaLnBrk="1" latinLnBrk="0" hangingPunct="1">
        <a:spcBef>
          <a:spcPct val="20000"/>
        </a:spcBef>
        <a:buFont typeface="Arial" pitchFamily="34" charset="0"/>
        <a:buChar char="»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8979738" indent="-816339" algn="l" defTabSz="3265358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12418" indent="-816339" algn="l" defTabSz="3265358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5095" indent="-816339" algn="l" defTabSz="3265358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3877776" indent="-816339" algn="l" defTabSz="3265358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65358" rtl="0" eaLnBrk="1" latinLnBrk="0" hangingPunct="1">
        <a:defRPr sz="6451" kern="1200">
          <a:solidFill>
            <a:schemeClr val="tx1"/>
          </a:solidFill>
          <a:latin typeface="+mn-lt"/>
          <a:ea typeface="+mn-ea"/>
          <a:cs typeface="+mn-cs"/>
        </a:defRPr>
      </a:lvl1pPr>
      <a:lvl2pPr marL="1632680" algn="l" defTabSz="3265358" rtl="0" eaLnBrk="1" latinLnBrk="0" hangingPunct="1">
        <a:defRPr sz="6451" kern="1200">
          <a:solidFill>
            <a:schemeClr val="tx1"/>
          </a:solidFill>
          <a:latin typeface="+mn-lt"/>
          <a:ea typeface="+mn-ea"/>
          <a:cs typeface="+mn-cs"/>
        </a:defRPr>
      </a:lvl2pPr>
      <a:lvl3pPr marL="3265358" algn="l" defTabSz="3265358" rtl="0" eaLnBrk="1" latinLnBrk="0" hangingPunct="1">
        <a:defRPr sz="6451" kern="1200">
          <a:solidFill>
            <a:schemeClr val="tx1"/>
          </a:solidFill>
          <a:latin typeface="+mn-lt"/>
          <a:ea typeface="+mn-ea"/>
          <a:cs typeface="+mn-cs"/>
        </a:defRPr>
      </a:lvl3pPr>
      <a:lvl4pPr marL="4898039" algn="l" defTabSz="3265358" rtl="0" eaLnBrk="1" latinLnBrk="0" hangingPunct="1">
        <a:defRPr sz="6451" kern="1200">
          <a:solidFill>
            <a:schemeClr val="tx1"/>
          </a:solidFill>
          <a:latin typeface="+mn-lt"/>
          <a:ea typeface="+mn-ea"/>
          <a:cs typeface="+mn-cs"/>
        </a:defRPr>
      </a:lvl4pPr>
      <a:lvl5pPr marL="6530719" algn="l" defTabSz="3265358" rtl="0" eaLnBrk="1" latinLnBrk="0" hangingPunct="1">
        <a:defRPr sz="6451" kern="1200">
          <a:solidFill>
            <a:schemeClr val="tx1"/>
          </a:solidFill>
          <a:latin typeface="+mn-lt"/>
          <a:ea typeface="+mn-ea"/>
          <a:cs typeface="+mn-cs"/>
        </a:defRPr>
      </a:lvl5pPr>
      <a:lvl6pPr marL="8163397" algn="l" defTabSz="3265358" rtl="0" eaLnBrk="1" latinLnBrk="0" hangingPunct="1">
        <a:defRPr sz="6451" kern="1200">
          <a:solidFill>
            <a:schemeClr val="tx1"/>
          </a:solidFill>
          <a:latin typeface="+mn-lt"/>
          <a:ea typeface="+mn-ea"/>
          <a:cs typeface="+mn-cs"/>
        </a:defRPr>
      </a:lvl6pPr>
      <a:lvl7pPr marL="9796077" algn="l" defTabSz="3265358" rtl="0" eaLnBrk="1" latinLnBrk="0" hangingPunct="1">
        <a:defRPr sz="6451" kern="1200">
          <a:solidFill>
            <a:schemeClr val="tx1"/>
          </a:solidFill>
          <a:latin typeface="+mn-lt"/>
          <a:ea typeface="+mn-ea"/>
          <a:cs typeface="+mn-cs"/>
        </a:defRPr>
      </a:lvl7pPr>
      <a:lvl8pPr marL="11428757" algn="l" defTabSz="3265358" rtl="0" eaLnBrk="1" latinLnBrk="0" hangingPunct="1">
        <a:defRPr sz="6451" kern="1200">
          <a:solidFill>
            <a:schemeClr val="tx1"/>
          </a:solidFill>
          <a:latin typeface="+mn-lt"/>
          <a:ea typeface="+mn-ea"/>
          <a:cs typeface="+mn-cs"/>
        </a:defRPr>
      </a:lvl8pPr>
      <a:lvl9pPr marL="13061436" algn="l" defTabSz="3265358" rtl="0" eaLnBrk="1" latinLnBrk="0" hangingPunct="1">
        <a:defRPr sz="64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3.emf"/><Relationship Id="rId10" Type="http://schemas.openxmlformats.org/officeDocument/2006/relationships/image" Target="../media/image10.emf"/><Relationship Id="rId4" Type="http://schemas.openxmlformats.org/officeDocument/2006/relationships/image" Target="../media/image2.emf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474EA2-0CC9-4093-8923-E745E0ED6E8A}"/>
              </a:ext>
            </a:extLst>
          </p:cNvPr>
          <p:cNvSpPr/>
          <p:nvPr/>
        </p:nvSpPr>
        <p:spPr>
          <a:xfrm>
            <a:off x="28838770" y="18034"/>
            <a:ext cx="7737230" cy="27432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8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EB2736-39FB-B985-CA38-0B07C253FB6E}"/>
              </a:ext>
            </a:extLst>
          </p:cNvPr>
          <p:cNvSpPr/>
          <p:nvPr/>
        </p:nvSpPr>
        <p:spPr>
          <a:xfrm>
            <a:off x="28142898" y="22974838"/>
            <a:ext cx="8433102" cy="4533362"/>
          </a:xfrm>
          <a:prstGeom prst="rect">
            <a:avLst/>
          </a:prstGeom>
          <a:solidFill>
            <a:srgbClr val="253F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8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6D156B-56FB-4B25-BCB0-FED19EA74791}"/>
              </a:ext>
            </a:extLst>
          </p:cNvPr>
          <p:cNvSpPr/>
          <p:nvPr/>
        </p:nvSpPr>
        <p:spPr>
          <a:xfrm>
            <a:off x="0" y="0"/>
            <a:ext cx="7737230" cy="2743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80"/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75077" y="1831045"/>
            <a:ext cx="16930457" cy="5333530"/>
          </a:xfrm>
        </p:spPr>
        <p:txBody>
          <a:bodyPr anchor="t">
            <a:noAutofit/>
          </a:bodyPr>
          <a:lstStyle/>
          <a:p>
            <a:pPr algn="l"/>
            <a:r>
              <a:rPr lang="en-US" sz="8381" b="1" dirty="0">
                <a:solidFill>
                  <a:srgbClr val="F3C530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Strategy Jams </a:t>
            </a:r>
            <a:r>
              <a:rPr lang="en-US" sz="8381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align groups on their purpose, challenges, strengths and limitations, and an action-oriented strategy</a:t>
            </a:r>
            <a:endParaRPr lang="en-US" sz="8381" dirty="0">
              <a:latin typeface="Lato" panose="020F050202020403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538610" y="7654137"/>
            <a:ext cx="6660010" cy="18698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770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BACKGROUND: Who cares?</a:t>
            </a:r>
            <a:r>
              <a:rPr lang="en-US" sz="277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Explain why your study matters in the fastest, most brutal way possible (feel free to add graphics!).</a:t>
            </a:r>
            <a:endParaRPr lang="en-US" sz="2770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770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METHODS</a:t>
            </a:r>
          </a:p>
          <a:p>
            <a:pPr marL="1143033" indent="-1143033">
              <a:lnSpc>
                <a:spcPct val="120000"/>
              </a:lnSpc>
              <a:buFont typeface="+mj-lt"/>
              <a:buAutoNum type="arabicPeriod"/>
            </a:pPr>
            <a:r>
              <a:rPr lang="en-US" sz="323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Collected [what] from [population]</a:t>
            </a:r>
          </a:p>
          <a:p>
            <a:pPr marL="1143033" indent="-1143033">
              <a:lnSpc>
                <a:spcPct val="120000"/>
              </a:lnSpc>
              <a:buFont typeface="+mj-lt"/>
              <a:buAutoNum type="arabicPeriod"/>
            </a:pPr>
            <a:r>
              <a:rPr lang="en-US" sz="323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Another Method listed here</a:t>
            </a:r>
          </a:p>
          <a:p>
            <a:pPr marL="1143033" indent="-1143033">
              <a:lnSpc>
                <a:spcPct val="120000"/>
              </a:lnSpc>
              <a:buFont typeface="+mj-lt"/>
              <a:buAutoNum type="arabicPeriod"/>
            </a:pPr>
            <a:r>
              <a:rPr lang="en-US" sz="323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Tested it with X process.</a:t>
            </a:r>
          </a:p>
          <a:p>
            <a:pPr marL="1143033" indent="-1143033">
              <a:lnSpc>
                <a:spcPct val="120000"/>
              </a:lnSpc>
              <a:buFont typeface="+mj-lt"/>
              <a:buAutoNum type="arabicPeriod"/>
            </a:pPr>
            <a:r>
              <a:rPr lang="en-US" sz="323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Illustrate your methods.</a:t>
            </a:r>
          </a:p>
          <a:p>
            <a:pPr marL="1143033" indent="-1143033">
              <a:lnSpc>
                <a:spcPct val="120000"/>
              </a:lnSpc>
              <a:buFont typeface="+mj-lt"/>
              <a:buAutoNum type="arabicPeriod"/>
            </a:pPr>
            <a:r>
              <a:rPr lang="en-US" sz="323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If Community-engaged, try adding photos.</a:t>
            </a:r>
          </a:p>
          <a:p>
            <a:pPr marL="1143033" indent="-1143033">
              <a:lnSpc>
                <a:spcPct val="120000"/>
              </a:lnSpc>
              <a:buFont typeface="+mj-lt"/>
              <a:buAutoNum type="arabicPeriod"/>
            </a:pPr>
            <a:r>
              <a:rPr lang="en-US" sz="3231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Try a flowchart!</a:t>
            </a:r>
          </a:p>
          <a:p>
            <a:pPr>
              <a:lnSpc>
                <a:spcPct val="120000"/>
              </a:lnSpc>
            </a:pPr>
            <a:endParaRPr lang="en-US" sz="2770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RESULTS</a:t>
            </a:r>
          </a:p>
          <a:p>
            <a:pPr marL="879257" indent="-87925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3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Graph/table showing </a:t>
            </a:r>
            <a:r>
              <a:rPr lang="en-US" sz="3231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essential results only</a:t>
            </a:r>
            <a:r>
              <a:rPr lang="en-US" sz="323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.</a:t>
            </a:r>
          </a:p>
          <a:p>
            <a:pPr marL="879257" indent="-87925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3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All the other correlations in the ammo bar.</a:t>
            </a:r>
          </a:p>
          <a:p>
            <a:pPr marL="879257" indent="-87925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3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additional result statements here</a:t>
            </a:r>
          </a:p>
          <a:p>
            <a:pPr marL="879257" indent="-879257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770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DISCUSSION</a:t>
            </a:r>
          </a:p>
          <a:p>
            <a:pPr marL="879257" indent="-87925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3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Discussion topics list here</a:t>
            </a:r>
          </a:p>
          <a:p>
            <a:pPr marL="879257" indent="-87925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3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Summarize your findings</a:t>
            </a:r>
          </a:p>
          <a:p>
            <a:pPr marL="879257" indent="-87925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3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topics that will generate </a:t>
            </a:r>
            <a:r>
              <a:rPr lang="en-US" sz="3231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 discussion with viewers</a:t>
            </a:r>
          </a:p>
          <a:p>
            <a:pPr marL="879257" indent="-87925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31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key words, phrases that help you generate topics to discuss</a:t>
            </a:r>
            <a:endParaRPr lang="en-US" sz="323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C155C6-7E35-4156-B9B3-271571AF60CC}"/>
              </a:ext>
            </a:extLst>
          </p:cNvPr>
          <p:cNvSpPr txBox="1"/>
          <p:nvPr/>
        </p:nvSpPr>
        <p:spPr>
          <a:xfrm>
            <a:off x="580571" y="641398"/>
            <a:ext cx="6660010" cy="6721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54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Strategy Jams: Using design thinking to charter teams with compelling purpose and sound structure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29424923" y="6570405"/>
            <a:ext cx="6682154" cy="78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8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DATA Summary</a:t>
            </a:r>
          </a:p>
          <a:p>
            <a:endParaRPr lang="en-US" sz="43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r>
              <a:rPr lang="en-US" sz="36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Delete this </a:t>
            </a:r>
            <a:r>
              <a:rPr lang="en-US" sz="3692" b="1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and replace  …</a:t>
            </a:r>
            <a:endParaRPr lang="en-US" sz="3692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720503" indent="-72050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Graphs</a:t>
            </a:r>
          </a:p>
          <a:p>
            <a:pPr marL="720503" indent="-72050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Correlation tables</a:t>
            </a:r>
          </a:p>
          <a:p>
            <a:pPr marL="720503" indent="-72050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Figures</a:t>
            </a:r>
          </a:p>
          <a:p>
            <a:pPr marL="720503" indent="-72050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nuance that you’re worried about leaving out.</a:t>
            </a:r>
          </a:p>
          <a:p>
            <a:pPr marL="720503" indent="-72050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Keep it messy!</a:t>
            </a:r>
            <a:r>
              <a:rPr lang="en-US" sz="36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This section is just for you.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F61B32-8F5A-4CA2-B549-F3CD26098007}"/>
              </a:ext>
            </a:extLst>
          </p:cNvPr>
          <p:cNvSpPr txBox="1"/>
          <p:nvPr/>
        </p:nvSpPr>
        <p:spPr>
          <a:xfrm>
            <a:off x="31661325" y="850279"/>
            <a:ext cx="3891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Authors</a:t>
            </a:r>
          </a:p>
          <a:p>
            <a:r>
              <a:rPr lang="en-US" sz="24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First Last, </a:t>
            </a:r>
            <a:r>
              <a:rPr lang="en-US" sz="2400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MICHR</a:t>
            </a:r>
          </a:p>
          <a:p>
            <a:r>
              <a:rPr lang="en-US" sz="24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First Last, </a:t>
            </a:r>
            <a:r>
              <a:rPr lang="en-US" sz="2400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MICHR </a:t>
            </a:r>
            <a:br>
              <a:rPr lang="en-US" sz="24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24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First, Last, </a:t>
            </a:r>
            <a:r>
              <a:rPr lang="en-US" sz="2400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MICHR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1915F9-1976-AC96-6B53-E5696CF70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9848" y="23698196"/>
            <a:ext cx="3535073" cy="2898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3CB4BE-B972-FD95-9210-343B39B0A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5494" y="835039"/>
            <a:ext cx="4200638" cy="4533362"/>
          </a:xfrm>
          <a:prstGeom prst="rect">
            <a:avLst/>
          </a:prstGeom>
          <a:effectLst>
            <a:outerShdw blurRad="441473" dist="252809" dir="2700000" algn="tl" rotWithShape="0">
              <a:prstClr val="black">
                <a:alpha val="64836"/>
              </a:prstClr>
            </a:outerShdw>
          </a:effectLst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D36870D6-C66E-A694-BEC2-0AA20FF513C7}"/>
              </a:ext>
            </a:extLst>
          </p:cNvPr>
          <p:cNvSpPr/>
          <p:nvPr/>
        </p:nvSpPr>
        <p:spPr>
          <a:xfrm>
            <a:off x="20878800" y="22974838"/>
            <a:ext cx="1280042" cy="2460302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chemeClr val="tx1"/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587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49B75D5-D1BC-8DC1-E8C4-805222CE480F}"/>
              </a:ext>
            </a:extLst>
          </p:cNvPr>
          <p:cNvCxnSpPr>
            <a:cxnSpLocks/>
          </p:cNvCxnSpPr>
          <p:nvPr/>
        </p:nvCxnSpPr>
        <p:spPr>
          <a:xfrm flipH="1">
            <a:off x="19513875" y="24050334"/>
            <a:ext cx="803198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B5BFE0E-1887-67EA-94ED-ED80794518F2}"/>
              </a:ext>
            </a:extLst>
          </p:cNvPr>
          <p:cNvSpPr/>
          <p:nvPr/>
        </p:nvSpPr>
        <p:spPr>
          <a:xfrm>
            <a:off x="15937029" y="22674943"/>
            <a:ext cx="2915679" cy="291567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87" dirty="0">
              <a:solidFill>
                <a:srgbClr val="25406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084556-5B02-94FE-93F8-5596F8D42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51517" y="23137115"/>
            <a:ext cx="2086703" cy="2086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346C4B-1147-893D-FCE6-7E5C8A9B59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03506" y="9839359"/>
            <a:ext cx="14298403" cy="948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4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474EA2-0CC9-4093-8923-E745E0ED6E8A}"/>
              </a:ext>
            </a:extLst>
          </p:cNvPr>
          <p:cNvSpPr/>
          <p:nvPr/>
        </p:nvSpPr>
        <p:spPr>
          <a:xfrm>
            <a:off x="28838770" y="18034"/>
            <a:ext cx="7737230" cy="27432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8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EB2736-39FB-B985-CA38-0B07C253FB6E}"/>
              </a:ext>
            </a:extLst>
          </p:cNvPr>
          <p:cNvSpPr/>
          <p:nvPr/>
        </p:nvSpPr>
        <p:spPr>
          <a:xfrm>
            <a:off x="28838768" y="3962401"/>
            <a:ext cx="7737231" cy="23545800"/>
          </a:xfrm>
          <a:prstGeom prst="rect">
            <a:avLst/>
          </a:prstGeom>
          <a:solidFill>
            <a:srgbClr val="253F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8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6D156B-56FB-4B25-BCB0-FED19EA74791}"/>
              </a:ext>
            </a:extLst>
          </p:cNvPr>
          <p:cNvSpPr/>
          <p:nvPr/>
        </p:nvSpPr>
        <p:spPr>
          <a:xfrm>
            <a:off x="0" y="0"/>
            <a:ext cx="7737230" cy="2743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80"/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75077" y="1831045"/>
            <a:ext cx="16930457" cy="5333530"/>
          </a:xfrm>
        </p:spPr>
        <p:txBody>
          <a:bodyPr anchor="t">
            <a:noAutofit/>
          </a:bodyPr>
          <a:lstStyle/>
          <a:p>
            <a:pPr algn="l"/>
            <a:r>
              <a:rPr lang="en-US" sz="8381" b="1" dirty="0">
                <a:solidFill>
                  <a:srgbClr val="002060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Community Engagement </a:t>
            </a:r>
            <a:r>
              <a:rPr lang="en-US" sz="8381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aligns communities with  lorem </a:t>
            </a:r>
            <a:r>
              <a:rPr lang="en-US" sz="8381" b="1" dirty="0" err="1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ipsem</a:t>
            </a:r>
            <a:r>
              <a:rPr lang="en-US" sz="8381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dolor sit </a:t>
            </a:r>
            <a:r>
              <a:rPr lang="en-US" sz="8381" b="1" dirty="0" err="1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amet</a:t>
            </a:r>
            <a:r>
              <a:rPr lang="en-US" sz="8381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de.</a:t>
            </a:r>
            <a:endParaRPr lang="en-US" sz="8381" dirty="0">
              <a:latin typeface="Lato" panose="020F050202020403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538610" y="7654137"/>
            <a:ext cx="6660010" cy="18698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770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BACKGROUND: Who cares?</a:t>
            </a:r>
            <a:r>
              <a:rPr lang="en-US" sz="277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Explain why your study matters in the fastest, most brutal way possible (feel free to add graphics!).</a:t>
            </a:r>
            <a:endParaRPr lang="en-US" sz="2770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770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METHODS</a:t>
            </a:r>
          </a:p>
          <a:p>
            <a:pPr marL="1143033" indent="-1143033">
              <a:lnSpc>
                <a:spcPct val="120000"/>
              </a:lnSpc>
              <a:buFont typeface="+mj-lt"/>
              <a:buAutoNum type="arabicPeriod"/>
            </a:pPr>
            <a:r>
              <a:rPr lang="en-US" sz="323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Collected [what] from [population]</a:t>
            </a:r>
          </a:p>
          <a:p>
            <a:pPr marL="1143033" indent="-1143033">
              <a:lnSpc>
                <a:spcPct val="120000"/>
              </a:lnSpc>
              <a:buFont typeface="+mj-lt"/>
              <a:buAutoNum type="arabicPeriod"/>
            </a:pPr>
            <a:r>
              <a:rPr lang="en-US" sz="323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Another Method listed here</a:t>
            </a:r>
          </a:p>
          <a:p>
            <a:pPr marL="1143033" indent="-1143033">
              <a:lnSpc>
                <a:spcPct val="120000"/>
              </a:lnSpc>
              <a:buFont typeface="+mj-lt"/>
              <a:buAutoNum type="arabicPeriod"/>
            </a:pPr>
            <a:r>
              <a:rPr lang="en-US" sz="323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Tested it with X process.</a:t>
            </a:r>
          </a:p>
          <a:p>
            <a:pPr marL="1143033" indent="-1143033">
              <a:lnSpc>
                <a:spcPct val="120000"/>
              </a:lnSpc>
              <a:buFont typeface="+mj-lt"/>
              <a:buAutoNum type="arabicPeriod"/>
            </a:pPr>
            <a:r>
              <a:rPr lang="en-US" sz="323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Illustrate your methods.</a:t>
            </a:r>
          </a:p>
          <a:p>
            <a:pPr marL="1143033" indent="-1143033">
              <a:lnSpc>
                <a:spcPct val="120000"/>
              </a:lnSpc>
              <a:buFont typeface="+mj-lt"/>
              <a:buAutoNum type="arabicPeriod"/>
            </a:pPr>
            <a:r>
              <a:rPr lang="en-US" sz="323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If Community-engaged, try adding photos.</a:t>
            </a:r>
          </a:p>
          <a:p>
            <a:pPr marL="1143033" indent="-1143033">
              <a:lnSpc>
                <a:spcPct val="120000"/>
              </a:lnSpc>
              <a:buFont typeface="+mj-lt"/>
              <a:buAutoNum type="arabicPeriod"/>
            </a:pPr>
            <a:r>
              <a:rPr lang="en-US" sz="3231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Try a flowchart!</a:t>
            </a:r>
          </a:p>
          <a:p>
            <a:pPr>
              <a:lnSpc>
                <a:spcPct val="120000"/>
              </a:lnSpc>
            </a:pPr>
            <a:endParaRPr lang="en-US" sz="2770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RESULTS</a:t>
            </a:r>
          </a:p>
          <a:p>
            <a:pPr marL="879257" indent="-87925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3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Graph/table showing </a:t>
            </a:r>
            <a:r>
              <a:rPr lang="en-US" sz="3231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essential results only</a:t>
            </a:r>
            <a:r>
              <a:rPr lang="en-US" sz="323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.</a:t>
            </a:r>
          </a:p>
          <a:p>
            <a:pPr marL="879257" indent="-87925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3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All the other correlations in the ammo bar.</a:t>
            </a:r>
          </a:p>
          <a:p>
            <a:pPr marL="879257" indent="-87925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3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additional result statements here</a:t>
            </a:r>
          </a:p>
          <a:p>
            <a:pPr marL="879257" indent="-879257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770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DISCUSSION</a:t>
            </a:r>
          </a:p>
          <a:p>
            <a:pPr marL="879257" indent="-87925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3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Discussion topics list here</a:t>
            </a:r>
          </a:p>
          <a:p>
            <a:pPr marL="879257" indent="-87925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3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Summarize your findings</a:t>
            </a:r>
          </a:p>
          <a:p>
            <a:pPr marL="879257" indent="-87925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3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topics that will generate </a:t>
            </a:r>
            <a:r>
              <a:rPr lang="en-US" sz="3231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 discussion with viewers</a:t>
            </a:r>
          </a:p>
          <a:p>
            <a:pPr marL="879257" indent="-87925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31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key words, phrases that help you generate topics to discuss</a:t>
            </a:r>
            <a:endParaRPr lang="en-US" sz="323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C155C6-7E35-4156-B9B3-271571AF60CC}"/>
              </a:ext>
            </a:extLst>
          </p:cNvPr>
          <p:cNvSpPr txBox="1"/>
          <p:nvPr/>
        </p:nvSpPr>
        <p:spPr>
          <a:xfrm>
            <a:off x="580571" y="641398"/>
            <a:ext cx="6660010" cy="4827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54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Using design to simplify, amplify, and strength your</a:t>
            </a:r>
          </a:p>
          <a:p>
            <a:r>
              <a:rPr lang="en-US" sz="6154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Program’s message.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29893846" y="6910863"/>
            <a:ext cx="6682154" cy="14942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8" b="1" dirty="0">
                <a:latin typeface="Lato" panose="020F0502020204030203" pitchFamily="34" charset="0"/>
                <a:cs typeface="Segoe UI" panose="020B0502040204020203" pitchFamily="34" charset="0"/>
              </a:rPr>
              <a:t>DATA Summary</a:t>
            </a:r>
          </a:p>
          <a:p>
            <a:endParaRPr lang="en-US" sz="4308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r>
              <a:rPr lang="en-US" sz="3692" b="1" dirty="0">
                <a:latin typeface="Lato" panose="020F0502020204030203" pitchFamily="34" charset="0"/>
                <a:cs typeface="Segoe UI" panose="020B0502040204020203" pitchFamily="34" charset="0"/>
              </a:rPr>
              <a:t>Delete this and replace  …</a:t>
            </a:r>
          </a:p>
          <a:p>
            <a:pPr marL="720503" indent="-72050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92" dirty="0">
                <a:latin typeface="Lato" panose="020F0502020204030203" pitchFamily="34" charset="0"/>
                <a:cs typeface="Segoe UI" panose="020B0502040204020203" pitchFamily="34" charset="0"/>
              </a:rPr>
              <a:t>Extra Graphs</a:t>
            </a:r>
          </a:p>
          <a:p>
            <a:pPr marL="720503" indent="-72050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92" dirty="0">
                <a:latin typeface="Lato" panose="020F0502020204030203" pitchFamily="34" charset="0"/>
                <a:cs typeface="Segoe UI" panose="020B0502040204020203" pitchFamily="34" charset="0"/>
              </a:rPr>
              <a:t>Extra Correlation tables</a:t>
            </a:r>
          </a:p>
          <a:p>
            <a:pPr marL="720503" indent="-72050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92" dirty="0">
                <a:latin typeface="Lato" panose="020F0502020204030203" pitchFamily="34" charset="0"/>
                <a:cs typeface="Segoe UI" panose="020B0502040204020203" pitchFamily="34" charset="0"/>
              </a:rPr>
              <a:t>Extra Figures</a:t>
            </a:r>
          </a:p>
          <a:p>
            <a:pPr marL="720503" indent="-72050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92" dirty="0">
                <a:latin typeface="Lato" panose="020F0502020204030203" pitchFamily="34" charset="0"/>
                <a:cs typeface="Segoe UI" panose="020B0502040204020203" pitchFamily="34" charset="0"/>
              </a:rPr>
              <a:t>Extra nuance that you’re worried about leaving out.</a:t>
            </a:r>
          </a:p>
          <a:p>
            <a:pPr marL="720503" indent="-72050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92" b="1" dirty="0">
                <a:latin typeface="Lato" panose="020F0502020204030203" pitchFamily="34" charset="0"/>
                <a:cs typeface="Segoe UI" panose="020B0502040204020203" pitchFamily="34" charset="0"/>
              </a:rPr>
              <a:t>Keep it messy!</a:t>
            </a:r>
            <a:r>
              <a:rPr lang="en-US" sz="3692" dirty="0">
                <a:latin typeface="Lato" panose="020F0502020204030203" pitchFamily="34" charset="0"/>
                <a:cs typeface="Segoe UI" panose="020B0502040204020203" pitchFamily="34" charset="0"/>
              </a:rPr>
              <a:t> This section is just for you.</a:t>
            </a:r>
          </a:p>
          <a:p>
            <a:pPr marL="720503" indent="-72050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92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r>
              <a:rPr lang="en-US" sz="4308" b="1" dirty="0">
                <a:latin typeface="Lato" panose="020F0502020204030203" pitchFamily="34" charset="0"/>
                <a:cs typeface="Segoe UI" panose="020B0502040204020203" pitchFamily="34" charset="0"/>
              </a:rPr>
              <a:t>Continue the Conversation with us:</a:t>
            </a:r>
          </a:p>
          <a:p>
            <a:endParaRPr lang="en-US" sz="4308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720503" indent="-72050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92" dirty="0" err="1">
                <a:latin typeface="Lato" panose="020F0502020204030203" pitchFamily="34" charset="0"/>
                <a:cs typeface="Segoe UI" panose="020B0502040204020203" pitchFamily="34" charset="0"/>
              </a:rPr>
              <a:t>Michr.umich.edu</a:t>
            </a:r>
            <a:endParaRPr lang="en-US" sz="3692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720503" indent="-72050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92" dirty="0">
                <a:latin typeface="Lato" panose="020F0502020204030203" pitchFamily="34" charset="0"/>
                <a:cs typeface="Segoe UI" panose="020B0502040204020203" pitchFamily="34" charset="0"/>
              </a:rPr>
              <a:t>Email</a:t>
            </a:r>
          </a:p>
          <a:p>
            <a:pPr marL="720503" indent="-72050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92" dirty="0">
                <a:latin typeface="Lato" panose="020F0502020204030203" pitchFamily="34" charset="0"/>
                <a:cs typeface="Segoe UI" panose="020B0502040204020203" pitchFamily="34" charset="0"/>
              </a:rPr>
              <a:t>Twitter</a:t>
            </a:r>
          </a:p>
          <a:p>
            <a:pPr marL="720503" indent="-72050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92" dirty="0">
                <a:latin typeface="Lato" panose="020F0502020204030203" pitchFamily="34" charset="0"/>
                <a:cs typeface="Segoe UI" panose="020B0502040204020203" pitchFamily="34" charset="0"/>
              </a:rPr>
              <a:t>LinkedIn</a:t>
            </a:r>
          </a:p>
          <a:p>
            <a:pPr marL="720503" indent="-72050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92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F61B32-8F5A-4CA2-B549-F3CD26098007}"/>
              </a:ext>
            </a:extLst>
          </p:cNvPr>
          <p:cNvSpPr txBox="1"/>
          <p:nvPr/>
        </p:nvSpPr>
        <p:spPr>
          <a:xfrm>
            <a:off x="31661325" y="850279"/>
            <a:ext cx="3891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Authors</a:t>
            </a:r>
          </a:p>
          <a:p>
            <a:r>
              <a:rPr lang="en-US" sz="24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First Last, </a:t>
            </a:r>
            <a:r>
              <a:rPr lang="en-US" sz="2400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MICHR</a:t>
            </a:r>
          </a:p>
          <a:p>
            <a:r>
              <a:rPr lang="en-US" sz="24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First Last, </a:t>
            </a:r>
            <a:r>
              <a:rPr lang="en-US" sz="2400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MICHR </a:t>
            </a:r>
            <a:br>
              <a:rPr lang="en-US" sz="24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24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First, Last, </a:t>
            </a:r>
            <a:r>
              <a:rPr lang="en-US" sz="2400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MICHR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1915F9-1976-AC96-6B53-E5696CF70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9848" y="23698196"/>
            <a:ext cx="3535073" cy="2898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3CB4BE-B972-FD95-9210-343B39B0A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4731" y="835038"/>
            <a:ext cx="5171401" cy="5581017"/>
          </a:xfrm>
          <a:prstGeom prst="rect">
            <a:avLst/>
          </a:prstGeom>
          <a:effectLst>
            <a:outerShdw blurRad="441473" dist="252809" dir="2700000" algn="tl" rotWithShape="0">
              <a:prstClr val="black">
                <a:alpha val="64836"/>
              </a:prstClr>
            </a:outerShdw>
          </a:effectLst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D36870D6-C66E-A694-BEC2-0AA20FF513C7}"/>
              </a:ext>
            </a:extLst>
          </p:cNvPr>
          <p:cNvSpPr/>
          <p:nvPr/>
        </p:nvSpPr>
        <p:spPr>
          <a:xfrm>
            <a:off x="20878800" y="22974838"/>
            <a:ext cx="1280042" cy="2460302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chemeClr val="tx1"/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587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49B75D5-D1BC-8DC1-E8C4-805222CE480F}"/>
              </a:ext>
            </a:extLst>
          </p:cNvPr>
          <p:cNvCxnSpPr>
            <a:cxnSpLocks/>
          </p:cNvCxnSpPr>
          <p:nvPr/>
        </p:nvCxnSpPr>
        <p:spPr>
          <a:xfrm flipH="1">
            <a:off x="19513875" y="24050334"/>
            <a:ext cx="803198" cy="0"/>
          </a:xfrm>
          <a:prstGeom prst="straightConnector1">
            <a:avLst/>
          </a:prstGeom>
          <a:ln w="38100" cap="flat" cmpd="sng" algn="ctr">
            <a:solidFill>
              <a:schemeClr val="bg1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B5BFE0E-1887-67EA-94ED-ED80794518F2}"/>
              </a:ext>
            </a:extLst>
          </p:cNvPr>
          <p:cNvSpPr/>
          <p:nvPr/>
        </p:nvSpPr>
        <p:spPr>
          <a:xfrm>
            <a:off x="15937029" y="22674943"/>
            <a:ext cx="2915679" cy="291567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87" dirty="0">
              <a:solidFill>
                <a:srgbClr val="25406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084556-5B02-94FE-93F8-5596F8D42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51517" y="23137115"/>
            <a:ext cx="2086703" cy="20867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F7F2EC-626A-3434-7C5F-ACF955F049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0622" y="9657247"/>
            <a:ext cx="12854870" cy="8956262"/>
          </a:xfrm>
          <a:prstGeom prst="rect">
            <a:avLst/>
          </a:prstGeom>
          <a:effectLst>
            <a:outerShdw blurRad="664107" dist="452388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4BB552-127D-C100-85C3-05A2AF179E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92704" y="8997371"/>
            <a:ext cx="5359400" cy="5359400"/>
          </a:xfrm>
          <a:prstGeom prst="rect">
            <a:avLst/>
          </a:prstGeom>
          <a:effectLst>
            <a:outerShdw blurRad="474808" dist="331605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43A823-1BA1-30CF-0404-8BD988A221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20600" y="15087600"/>
            <a:ext cx="2123393" cy="23626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1015BB-3611-F50C-1DAB-46B65B5D3B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00000">
            <a:off x="21431513" y="10707581"/>
            <a:ext cx="2481782" cy="20793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517E664-3861-0321-BFB3-B17FD16BE8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72242" y="15672176"/>
            <a:ext cx="2863847" cy="19505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1F13A3-19E1-E5B3-E4CD-56FA1D401C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61662" y="11177685"/>
            <a:ext cx="1708745" cy="18173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40549A7-DB8C-01D2-B741-93BA0A283D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01168" y="10785337"/>
            <a:ext cx="2342825" cy="16797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159E70C-7305-0405-123C-DA0C256629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04926" y="15632745"/>
            <a:ext cx="19304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0797"/>
      </p:ext>
    </p:extLst>
  </p:cSld>
  <p:clrMapOvr>
    <a:masterClrMapping/>
  </p:clrMapOvr>
</p:sld>
</file>

<file path=ppt/theme/theme1.xml><?xml version="1.0" encoding="utf-8"?>
<a:theme xmlns:a="http://schemas.openxmlformats.org/drawingml/2006/main" name="OSMI-Poster">
  <a:themeElements>
    <a:clrScheme name="OSM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6D9F0"/>
      </a:accent1>
      <a:accent2>
        <a:srgbClr val="C3D69B"/>
      </a:accent2>
      <a:accent3>
        <a:srgbClr val="BFBFBF"/>
      </a:accent3>
      <a:accent4>
        <a:srgbClr val="FFFF00"/>
      </a:accent4>
      <a:accent5>
        <a:srgbClr val="548DD4"/>
      </a:accent5>
      <a:accent6>
        <a:srgbClr val="76923C"/>
      </a:accent6>
      <a:hlink>
        <a:srgbClr val="F79646"/>
      </a:hlink>
      <a:folHlink>
        <a:srgbClr val="F7964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SMI-Poster">
  <a:themeElements>
    <a:clrScheme name="OSM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6D9F0"/>
      </a:accent1>
      <a:accent2>
        <a:srgbClr val="C3D69B"/>
      </a:accent2>
      <a:accent3>
        <a:srgbClr val="BFBFBF"/>
      </a:accent3>
      <a:accent4>
        <a:srgbClr val="FFFF00"/>
      </a:accent4>
      <a:accent5>
        <a:srgbClr val="548DD4"/>
      </a:accent5>
      <a:accent6>
        <a:srgbClr val="76923C"/>
      </a:accent6>
      <a:hlink>
        <a:srgbClr val="F79646"/>
      </a:hlink>
      <a:folHlink>
        <a:srgbClr val="F7964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OSMI-Poster</Template>
  <TotalTime>3948</TotalTime>
  <Words>394</Words>
  <Application>Microsoft Macintosh PowerPoint</Application>
  <PresentationFormat>Custom</PresentationFormat>
  <Paragraphs>76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Lato</vt:lpstr>
      <vt:lpstr>Lato Black</vt:lpstr>
      <vt:lpstr>OSMI-Poster</vt:lpstr>
      <vt:lpstr>1_OSMI-Poster</vt:lpstr>
      <vt:lpstr>Strategy Jams align groups on their purpose, challenges, strengths and limitations, and an action-oriented strategy</vt:lpstr>
      <vt:lpstr>Community Engagement aligns communities with  lorem ipsem dolor sit amet de.</vt:lpstr>
    </vt:vector>
  </TitlesOfParts>
  <Company>UF Department of Orthopaedics and Rehabilitation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R. Allen</dc:creator>
  <cp:lastModifiedBy>Blakely, Sara</cp:lastModifiedBy>
  <cp:revision>78</cp:revision>
  <dcterms:created xsi:type="dcterms:W3CDTF">2012-08-16T16:03:05Z</dcterms:created>
  <dcterms:modified xsi:type="dcterms:W3CDTF">2024-08-12T12:07:05Z</dcterms:modified>
</cp:coreProperties>
</file>